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4"/>
  </p:sldMasterIdLst>
  <p:notesMasterIdLst>
    <p:notesMasterId r:id="rId22"/>
  </p:notesMasterIdLst>
  <p:handoutMasterIdLst>
    <p:handoutMasterId r:id="rId23"/>
  </p:handoutMasterIdLst>
  <p:sldIdLst>
    <p:sldId id="364" r:id="rId15"/>
    <p:sldId id="435" r:id="rId16"/>
    <p:sldId id="367" r:id="rId17"/>
    <p:sldId id="436" r:id="rId18"/>
    <p:sldId id="438" r:id="rId19"/>
    <p:sldId id="437" r:id="rId20"/>
    <p:sldId id="363" r:id="rId21"/>
  </p:sldIdLst>
  <p:sldSz cx="12192000" cy="6858000"/>
  <p:notesSz cx="6858000" cy="9144000"/>
  <p:embeddedFontLst>
    <p:embeddedFont>
      <p:font typeface="Veidekke Favorit Offc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D23B7-475D-6474-7145-1E84660C2A6F}" v="21" dt="2026-06-23T08:02:29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741" autoAdjust="0"/>
  </p:normalViewPr>
  <p:slideViewPr>
    <p:cSldViewPr snapToGrid="0" showGuides="1">
      <p:cViewPr varScale="1">
        <p:scale>
          <a:sx n="90" d="100"/>
          <a:sy n="90" d="100"/>
        </p:scale>
        <p:origin x="20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Torset" userId="93e75eaa-17d5-406b-b41a-bdd2cc4cb55c" providerId="ADAL" clId="{B91F696C-7702-46F9-BAA9-967C4F5F1D9A}"/>
    <pc:docChg chg="modSld">
      <pc:chgData name="André Torset" userId="93e75eaa-17d5-406b-b41a-bdd2cc4cb55c" providerId="ADAL" clId="{B91F696C-7702-46F9-BAA9-967C4F5F1D9A}" dt="2026-06-17T15:43:05.787" v="20" actId="1076"/>
      <pc:docMkLst>
        <pc:docMk/>
      </pc:docMkLst>
      <pc:sldChg chg="modSp mod">
        <pc:chgData name="André Torset" userId="93e75eaa-17d5-406b-b41a-bdd2cc4cb55c" providerId="ADAL" clId="{B91F696C-7702-46F9-BAA9-967C4F5F1D9A}" dt="2026-06-17T15:43:05.787" v="20" actId="1076"/>
        <pc:sldMkLst>
          <pc:docMk/>
          <pc:sldMk cId="2266897416" sldId="438"/>
        </pc:sldMkLst>
        <pc:spChg chg="mod">
          <ac:chgData name="André Torset" userId="93e75eaa-17d5-406b-b41a-bdd2cc4cb55c" providerId="ADAL" clId="{B91F696C-7702-46F9-BAA9-967C4F5F1D9A}" dt="2026-06-17T15:42:31.627" v="13" actId="20577"/>
          <ac:spMkLst>
            <pc:docMk/>
            <pc:sldMk cId="2266897416" sldId="438"/>
            <ac:spMk id="12" creationId="{BB306A50-BD30-E25F-8C79-B8416FF3C361}"/>
          </ac:spMkLst>
        </pc:spChg>
        <pc:picChg chg="mod">
          <ac:chgData name="André Torset" userId="93e75eaa-17d5-406b-b41a-bdd2cc4cb55c" providerId="ADAL" clId="{B91F696C-7702-46F9-BAA9-967C4F5F1D9A}" dt="2026-06-17T15:43:05.787" v="20" actId="1076"/>
          <ac:picMkLst>
            <pc:docMk/>
            <pc:sldMk cId="2266897416" sldId="438"/>
            <ac:picMk id="15" creationId="{0594B934-6B17-820A-EAA8-79D1EA611E82}"/>
          </ac:picMkLst>
        </pc:picChg>
        <pc:picChg chg="mod">
          <ac:chgData name="André Torset" userId="93e75eaa-17d5-406b-b41a-bdd2cc4cb55c" providerId="ADAL" clId="{B91F696C-7702-46F9-BAA9-967C4F5F1D9A}" dt="2026-06-17T15:43:05.787" v="20" actId="1076"/>
          <ac:picMkLst>
            <pc:docMk/>
            <pc:sldMk cId="2266897416" sldId="438"/>
            <ac:picMk id="1026" creationId="{BED95167-479A-5AB7-15E0-23333B851A6E}"/>
          </ac:picMkLst>
        </pc:picChg>
      </pc:sldChg>
    </pc:docChg>
  </pc:docChgLst>
  <pc:docChgLst>
    <pc:chgData name="Randi Nilsen" userId="cc38b37d-e92e-4d4d-9a6e-35e98d1bed29" providerId="ADAL" clId="{0ED79048-03F3-46FE-A341-B4911CFC42D6}"/>
    <pc:docChg chg="undo redo custSel addSld delSld modSld">
      <pc:chgData name="Randi Nilsen" userId="cc38b37d-e92e-4d4d-9a6e-35e98d1bed29" providerId="ADAL" clId="{0ED79048-03F3-46FE-A341-B4911CFC42D6}" dt="2026-06-17T06:29:54.685" v="1531" actId="1076"/>
      <pc:docMkLst>
        <pc:docMk/>
      </pc:docMkLst>
      <pc:sldChg chg="modSp mod">
        <pc:chgData name="Randi Nilsen" userId="cc38b37d-e92e-4d4d-9a6e-35e98d1bed29" providerId="ADAL" clId="{0ED79048-03F3-46FE-A341-B4911CFC42D6}" dt="2026-06-16T13:03:03.897" v="245" actId="20577"/>
        <pc:sldMkLst>
          <pc:docMk/>
          <pc:sldMk cId="1670747163" sldId="364"/>
        </pc:sldMkLst>
        <pc:spChg chg="mod">
          <ac:chgData name="Randi Nilsen" userId="cc38b37d-e92e-4d4d-9a6e-35e98d1bed29" providerId="ADAL" clId="{0ED79048-03F3-46FE-A341-B4911CFC42D6}" dt="2026-06-16T13:03:03.897" v="245" actId="20577"/>
          <ac:spMkLst>
            <pc:docMk/>
            <pc:sldMk cId="1670747163" sldId="364"/>
            <ac:spMk id="5" creationId="{5E79E92A-B137-9834-C6B1-8CA7BBCB800F}"/>
          </ac:spMkLst>
        </pc:spChg>
      </pc:sldChg>
      <pc:sldChg chg="addSp delSp modSp mod setBg">
        <pc:chgData name="Randi Nilsen" userId="cc38b37d-e92e-4d4d-9a6e-35e98d1bed29" providerId="ADAL" clId="{0ED79048-03F3-46FE-A341-B4911CFC42D6}" dt="2026-06-16T13:36:38.300" v="1045" actId="207"/>
        <pc:sldMkLst>
          <pc:docMk/>
          <pc:sldMk cId="2992080314" sldId="367"/>
        </pc:sldMkLst>
        <pc:spChg chg="mod">
          <ac:chgData name="Randi Nilsen" userId="cc38b37d-e92e-4d4d-9a6e-35e98d1bed29" providerId="ADAL" clId="{0ED79048-03F3-46FE-A341-B4911CFC42D6}" dt="2026-06-16T12:58:05.973" v="121" actId="20577"/>
          <ac:spMkLst>
            <pc:docMk/>
            <pc:sldMk cId="2992080314" sldId="367"/>
            <ac:spMk id="4" creationId="{AA0432F9-A9EB-6AB3-AE51-D3BB2759B4A0}"/>
          </ac:spMkLst>
        </pc:spChg>
        <pc:spChg chg="mod">
          <ac:chgData name="Randi Nilsen" userId="cc38b37d-e92e-4d4d-9a6e-35e98d1bed29" providerId="ADAL" clId="{0ED79048-03F3-46FE-A341-B4911CFC42D6}" dt="2026-06-16T13:00:36.046" v="205" actId="20577"/>
          <ac:spMkLst>
            <pc:docMk/>
            <pc:sldMk cId="2992080314" sldId="367"/>
            <ac:spMk id="9" creationId="{49B57BFE-7D31-2F2D-8BFE-D31DAE322D0D}"/>
          </ac:spMkLst>
        </pc:spChg>
        <pc:graphicFrameChg chg="mod modGraphic">
          <ac:chgData name="Randi Nilsen" userId="cc38b37d-e92e-4d4d-9a6e-35e98d1bed29" providerId="ADAL" clId="{0ED79048-03F3-46FE-A341-B4911CFC42D6}" dt="2026-06-16T13:36:38.300" v="1045" actId="207"/>
          <ac:graphicFrameMkLst>
            <pc:docMk/>
            <pc:sldMk cId="2992080314" sldId="367"/>
            <ac:graphicFrameMk id="8" creationId="{7CCB22D1-E8C7-D9C4-BEA6-2CE852495879}"/>
          </ac:graphicFrameMkLst>
        </pc:graphicFrameChg>
        <pc:picChg chg="mod">
          <ac:chgData name="Randi Nilsen" userId="cc38b37d-e92e-4d4d-9a6e-35e98d1bed29" providerId="ADAL" clId="{0ED79048-03F3-46FE-A341-B4911CFC42D6}" dt="2026-06-16T13:36:25.224" v="1042" actId="1076"/>
          <ac:picMkLst>
            <pc:docMk/>
            <pc:sldMk cId="2992080314" sldId="367"/>
            <ac:picMk id="11" creationId="{BDBB3F8A-DA29-19C8-086A-53FDE49705B4}"/>
          </ac:picMkLst>
        </pc:picChg>
        <pc:picChg chg="add mod">
          <ac:chgData name="Randi Nilsen" userId="cc38b37d-e92e-4d4d-9a6e-35e98d1bed29" providerId="ADAL" clId="{0ED79048-03F3-46FE-A341-B4911CFC42D6}" dt="2026-06-16T13:36:25.224" v="1042" actId="1076"/>
          <ac:picMkLst>
            <pc:docMk/>
            <pc:sldMk cId="2992080314" sldId="367"/>
            <ac:picMk id="13" creationId="{281144CC-81F0-F529-1951-015CEF3E3FFE}"/>
          </ac:picMkLst>
        </pc:picChg>
      </pc:sldChg>
      <pc:sldChg chg="modSp mod setBg">
        <pc:chgData name="Randi Nilsen" userId="cc38b37d-e92e-4d4d-9a6e-35e98d1bed29" providerId="ADAL" clId="{0ED79048-03F3-46FE-A341-B4911CFC42D6}" dt="2026-06-16T13:33:28.946" v="1003"/>
        <pc:sldMkLst>
          <pc:docMk/>
          <pc:sldMk cId="1996517973" sldId="435"/>
        </pc:sldMkLst>
        <pc:picChg chg="mod">
          <ac:chgData name="Randi Nilsen" userId="cc38b37d-e92e-4d4d-9a6e-35e98d1bed29" providerId="ADAL" clId="{0ED79048-03F3-46FE-A341-B4911CFC42D6}" dt="2026-06-16T13:02:40.986" v="208" actId="1076"/>
          <ac:picMkLst>
            <pc:docMk/>
            <pc:sldMk cId="1996517973" sldId="435"/>
            <ac:picMk id="8" creationId="{BD718FDF-A92F-D03B-B79A-64F490BD355F}"/>
          </ac:picMkLst>
        </pc:picChg>
        <pc:picChg chg="mod">
          <ac:chgData name="Randi Nilsen" userId="cc38b37d-e92e-4d4d-9a6e-35e98d1bed29" providerId="ADAL" clId="{0ED79048-03F3-46FE-A341-B4911CFC42D6}" dt="2026-06-16T13:02:40.986" v="208" actId="1076"/>
          <ac:picMkLst>
            <pc:docMk/>
            <pc:sldMk cId="1996517973" sldId="435"/>
            <ac:picMk id="9" creationId="{7D75F977-1C0C-A9DB-029D-ED14CBA87540}"/>
          </ac:picMkLst>
        </pc:picChg>
        <pc:picChg chg="mod">
          <ac:chgData name="Randi Nilsen" userId="cc38b37d-e92e-4d4d-9a6e-35e98d1bed29" providerId="ADAL" clId="{0ED79048-03F3-46FE-A341-B4911CFC42D6}" dt="2026-06-16T13:02:40.986" v="208" actId="1076"/>
          <ac:picMkLst>
            <pc:docMk/>
            <pc:sldMk cId="1996517973" sldId="435"/>
            <ac:picMk id="10" creationId="{4CCD0449-5F95-CBB7-810A-4C7506ED947F}"/>
          </ac:picMkLst>
        </pc:picChg>
      </pc:sldChg>
      <pc:sldChg chg="addSp delSp modSp new mod setBg">
        <pc:chgData name="Randi Nilsen" userId="cc38b37d-e92e-4d4d-9a6e-35e98d1bed29" providerId="ADAL" clId="{0ED79048-03F3-46FE-A341-B4911CFC42D6}" dt="2026-06-17T06:18:50.901" v="1520" actId="20577"/>
        <pc:sldMkLst>
          <pc:docMk/>
          <pc:sldMk cId="3219996375" sldId="436"/>
        </pc:sldMkLst>
        <pc:spChg chg="mod">
          <ac:chgData name="Randi Nilsen" userId="cc38b37d-e92e-4d4d-9a6e-35e98d1bed29" providerId="ADAL" clId="{0ED79048-03F3-46FE-A341-B4911CFC42D6}" dt="2026-06-17T05:48:14.858" v="1161" actId="1076"/>
          <ac:spMkLst>
            <pc:docMk/>
            <pc:sldMk cId="3219996375" sldId="436"/>
            <ac:spMk id="2" creationId="{49F2FF80-B057-2482-305F-E88E057E8238}"/>
          </ac:spMkLst>
        </pc:spChg>
        <pc:spChg chg="mod">
          <ac:chgData name="Randi Nilsen" userId="cc38b37d-e92e-4d4d-9a6e-35e98d1bed29" providerId="ADAL" clId="{0ED79048-03F3-46FE-A341-B4911CFC42D6}" dt="2026-06-17T06:18:50.901" v="1520" actId="20577"/>
          <ac:spMkLst>
            <pc:docMk/>
            <pc:sldMk cId="3219996375" sldId="436"/>
            <ac:spMk id="4" creationId="{945462FC-B413-6319-3157-EFFF2FF80722}"/>
          </ac:spMkLst>
        </pc:spChg>
        <pc:spChg chg="add mod">
          <ac:chgData name="Randi Nilsen" userId="cc38b37d-e92e-4d4d-9a6e-35e98d1bed29" providerId="ADAL" clId="{0ED79048-03F3-46FE-A341-B4911CFC42D6}" dt="2026-06-17T05:57:14.799" v="1414" actId="1076"/>
          <ac:spMkLst>
            <pc:docMk/>
            <pc:sldMk cId="3219996375" sldId="436"/>
            <ac:spMk id="13" creationId="{9EC6567E-CB2E-2E4E-1B74-E0D2B6DC998F}"/>
          </ac:spMkLst>
        </pc:spChg>
        <pc:spChg chg="add mod ord">
          <ac:chgData name="Randi Nilsen" userId="cc38b37d-e92e-4d4d-9a6e-35e98d1bed29" providerId="ADAL" clId="{0ED79048-03F3-46FE-A341-B4911CFC42D6}" dt="2026-06-17T05:57:14.799" v="1414" actId="1076"/>
          <ac:spMkLst>
            <pc:docMk/>
            <pc:sldMk cId="3219996375" sldId="436"/>
            <ac:spMk id="14" creationId="{8CD62C62-3BD6-2BD5-F272-626627EDECF2}"/>
          </ac:spMkLst>
        </pc:spChg>
        <pc:picChg chg="add mod">
          <ac:chgData name="Randi Nilsen" userId="cc38b37d-e92e-4d4d-9a6e-35e98d1bed29" providerId="ADAL" clId="{0ED79048-03F3-46FE-A341-B4911CFC42D6}" dt="2026-06-17T06:03:32.891" v="1420" actId="1076"/>
          <ac:picMkLst>
            <pc:docMk/>
            <pc:sldMk cId="3219996375" sldId="436"/>
            <ac:picMk id="6" creationId="{B6882385-47C5-B228-9D1A-1776F3774E3B}"/>
          </ac:picMkLst>
        </pc:picChg>
        <pc:picChg chg="add mod">
          <ac:chgData name="Randi Nilsen" userId="cc38b37d-e92e-4d4d-9a6e-35e98d1bed29" providerId="ADAL" clId="{0ED79048-03F3-46FE-A341-B4911CFC42D6}" dt="2026-06-17T06:08:39.136" v="1423" actId="1076"/>
          <ac:picMkLst>
            <pc:docMk/>
            <pc:sldMk cId="3219996375" sldId="436"/>
            <ac:picMk id="9" creationId="{7F646DEE-BD4B-A560-F696-A08CD219105C}"/>
          </ac:picMkLst>
        </pc:picChg>
        <pc:picChg chg="add mod ord modCrop">
          <ac:chgData name="Randi Nilsen" userId="cc38b37d-e92e-4d4d-9a6e-35e98d1bed29" providerId="ADAL" clId="{0ED79048-03F3-46FE-A341-B4911CFC42D6}" dt="2026-06-17T06:03:31.200" v="1419" actId="1076"/>
          <ac:picMkLst>
            <pc:docMk/>
            <pc:sldMk cId="3219996375" sldId="436"/>
            <ac:picMk id="11" creationId="{885B3759-6EA0-6907-1EDF-40A7E57F6DDD}"/>
          </ac:picMkLst>
        </pc:picChg>
      </pc:sldChg>
      <pc:sldChg chg="addSp delSp modSp new mod setBg">
        <pc:chgData name="Randi Nilsen" userId="cc38b37d-e92e-4d4d-9a6e-35e98d1bed29" providerId="ADAL" clId="{0ED79048-03F3-46FE-A341-B4911CFC42D6}" dt="2026-06-17T06:17:15.136" v="1504" actId="167"/>
        <pc:sldMkLst>
          <pc:docMk/>
          <pc:sldMk cId="1000510510" sldId="437"/>
        </pc:sldMkLst>
        <pc:spChg chg="mod">
          <ac:chgData name="Randi Nilsen" userId="cc38b37d-e92e-4d4d-9a6e-35e98d1bed29" providerId="ADAL" clId="{0ED79048-03F3-46FE-A341-B4911CFC42D6}" dt="2026-06-16T13:40:01.042" v="1105" actId="1076"/>
          <ac:spMkLst>
            <pc:docMk/>
            <pc:sldMk cId="1000510510" sldId="437"/>
            <ac:spMk id="2" creationId="{096BC33C-A2F7-E15A-4FCA-2B29CEE505DA}"/>
          </ac:spMkLst>
        </pc:spChg>
        <pc:spChg chg="add mod ord">
          <ac:chgData name="Randi Nilsen" userId="cc38b37d-e92e-4d4d-9a6e-35e98d1bed29" providerId="ADAL" clId="{0ED79048-03F3-46FE-A341-B4911CFC42D6}" dt="2026-06-17T06:17:15.136" v="1504" actId="167"/>
          <ac:spMkLst>
            <pc:docMk/>
            <pc:sldMk cId="1000510510" sldId="437"/>
            <ac:spMk id="4" creationId="{DB7BF188-3AF6-4587-8381-123FA831B559}"/>
          </ac:spMkLst>
        </pc:spChg>
      </pc:sldChg>
      <pc:sldChg chg="addSp delSp modSp add mod setBg">
        <pc:chgData name="Randi Nilsen" userId="cc38b37d-e92e-4d4d-9a6e-35e98d1bed29" providerId="ADAL" clId="{0ED79048-03F3-46FE-A341-B4911CFC42D6}" dt="2026-06-17T06:29:54.685" v="1531" actId="1076"/>
        <pc:sldMkLst>
          <pc:docMk/>
          <pc:sldMk cId="2266897416" sldId="438"/>
        </pc:sldMkLst>
        <pc:spChg chg="mod">
          <ac:chgData name="Randi Nilsen" userId="cc38b37d-e92e-4d4d-9a6e-35e98d1bed29" providerId="ADAL" clId="{0ED79048-03F3-46FE-A341-B4911CFC42D6}" dt="2026-06-17T06:16:47.646" v="1500" actId="1076"/>
          <ac:spMkLst>
            <pc:docMk/>
            <pc:sldMk cId="2266897416" sldId="438"/>
            <ac:spMk id="4" creationId="{A2E0E8E1-0DEE-3CA4-21BC-9B96ED99F654}"/>
          </ac:spMkLst>
        </pc:spChg>
        <pc:spChg chg="mod">
          <ac:chgData name="Randi Nilsen" userId="cc38b37d-e92e-4d4d-9a6e-35e98d1bed29" providerId="ADAL" clId="{0ED79048-03F3-46FE-A341-B4911CFC42D6}" dt="2026-06-17T05:56:51.347" v="1410" actId="1076"/>
          <ac:spMkLst>
            <pc:docMk/>
            <pc:sldMk cId="2266897416" sldId="438"/>
            <ac:spMk id="12" creationId="{BB306A50-BD30-E25F-8C79-B8416FF3C361}"/>
          </ac:spMkLst>
        </pc:spChg>
        <pc:spChg chg="mod">
          <ac:chgData name="Randi Nilsen" userId="cc38b37d-e92e-4d4d-9a6e-35e98d1bed29" providerId="ADAL" clId="{0ED79048-03F3-46FE-A341-B4911CFC42D6}" dt="2026-06-17T05:58:01.141" v="1416" actId="14100"/>
          <ac:spMkLst>
            <pc:docMk/>
            <pc:sldMk cId="2266897416" sldId="438"/>
            <ac:spMk id="16" creationId="{51BD575E-1260-DE88-15C3-5622DDD5F9D9}"/>
          </ac:spMkLst>
        </pc:spChg>
        <pc:picChg chg="add mod modCrop">
          <ac:chgData name="Randi Nilsen" userId="cc38b37d-e92e-4d4d-9a6e-35e98d1bed29" providerId="ADAL" clId="{0ED79048-03F3-46FE-A341-B4911CFC42D6}" dt="2026-06-17T06:19:08.010" v="1522" actId="1076"/>
          <ac:picMkLst>
            <pc:docMk/>
            <pc:sldMk cId="2266897416" sldId="438"/>
            <ac:picMk id="15" creationId="{0594B934-6B17-820A-EAA8-79D1EA611E82}"/>
          </ac:picMkLst>
        </pc:picChg>
        <pc:picChg chg="add mod">
          <ac:chgData name="Randi Nilsen" userId="cc38b37d-e92e-4d4d-9a6e-35e98d1bed29" providerId="ADAL" clId="{0ED79048-03F3-46FE-A341-B4911CFC42D6}" dt="2026-06-17T06:29:54.685" v="1531" actId="1076"/>
          <ac:picMkLst>
            <pc:docMk/>
            <pc:sldMk cId="2266897416" sldId="438"/>
            <ac:picMk id="1026" creationId="{BED95167-479A-5AB7-15E0-23333B851A6E}"/>
          </ac:picMkLst>
        </pc:picChg>
      </pc:sldChg>
    </pc:docChg>
  </pc:docChgLst>
  <pc:docChgLst>
    <pc:chgData name="André Torset" userId="S::andre.torset@veidekke.no::93e75eaa-17d5-406b-b41a-bdd2cc4cb55c" providerId="AD" clId="Web-{BB4D23B7-475D-6474-7145-1E84660C2A6F}"/>
    <pc:docChg chg="modSld">
      <pc:chgData name="André Torset" userId="S::andre.torset@veidekke.no::93e75eaa-17d5-406b-b41a-bdd2cc4cb55c" providerId="AD" clId="Web-{BB4D23B7-475D-6474-7145-1E84660C2A6F}" dt="2026-06-23T08:02:29.232" v="20" actId="20577"/>
      <pc:docMkLst>
        <pc:docMk/>
      </pc:docMkLst>
      <pc:sldChg chg="modSp">
        <pc:chgData name="André Torset" userId="S::andre.torset@veidekke.no::93e75eaa-17d5-406b-b41a-bdd2cc4cb55c" providerId="AD" clId="Web-{BB4D23B7-475D-6474-7145-1E84660C2A6F}" dt="2026-06-23T08:02:29.232" v="20" actId="20577"/>
        <pc:sldMkLst>
          <pc:docMk/>
          <pc:sldMk cId="2266897416" sldId="438"/>
        </pc:sldMkLst>
        <pc:spChg chg="mod">
          <ac:chgData name="André Torset" userId="S::andre.torset@veidekke.no::93e75eaa-17d5-406b-b41a-bdd2cc4cb55c" providerId="AD" clId="Web-{BB4D23B7-475D-6474-7145-1E84660C2A6F}" dt="2026-06-23T08:02:29.232" v="20" actId="20577"/>
          <ac:spMkLst>
            <pc:docMk/>
            <pc:sldMk cId="2266897416" sldId="438"/>
            <ac:spMk id="12" creationId="{BB306A50-BD30-E25F-8C79-B8416FF3C3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23/06/2026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E4D1861-B65A-4955-7D1A-E4DDD452C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9600" y="1342453"/>
            <a:ext cx="1416823" cy="24728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5373E-5D25-FF96-6543-9B2EDB65F6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 rtl="0" eaLnBrk="1" latinLnBrk="0" hangingPunct="1">
              <a:buNone/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on placeholder and insert an image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through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Fotoware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icon in the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Templafy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pane</a:t>
            </a:r>
            <a:endParaRPr lang="nb-NO" sz="1800" dirty="0">
              <a:effectLst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80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Coverpage title</a:t>
            </a:r>
            <a:br>
              <a:rPr lang="sv-SE" dirty="0"/>
            </a:br>
            <a:r>
              <a:rPr lang="nb-NO" dirty="0"/>
              <a:t>max 3 rows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6DF6-E0FF-C420-E8EC-4E0D9820C2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 kern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Click to add date or text</a:t>
            </a:r>
            <a:endParaRPr lang="nb-NO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E61D8FC-6A8C-92AE-73EA-C5284190D8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900" kern="0" baseline="0">
                <a:solidFill>
                  <a:schemeClr val="bg1"/>
                </a:solidFill>
              </a:defRPr>
            </a:lvl1pPr>
            <a:lvl2pPr marL="0" indent="0"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dirty="0"/>
              <a:t>Click to add presentors name or 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D81D6A0-B9C0-B107-2A03-D6E1DF130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8BA1843-D761-2A2D-FBEB-A8A6F0AB33C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/>
          <a:lstStyle>
            <a:lvl1pPr>
              <a:defRPr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/>
          <a:lstStyle/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2854DF-D9EF-4DD2-FF71-001EE89AC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3982D7-CFCB-7FAB-3092-D0E6C77FF6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/>
          <a:lstStyle/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/>
          <a:lstStyle/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CE79A4-428E-28D4-E640-6785E3516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F52EE5C-97E4-1818-EFC7-EA4570959B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 kern="0" baseline="0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  <a:lvl6pPr marL="0" indent="0">
              <a:spcAft>
                <a:spcPts val="0"/>
              </a:spcAft>
              <a:buNone/>
              <a:defRPr sz="1600"/>
            </a:lvl6pPr>
            <a:lvl7pPr marL="0" indent="0">
              <a:spcAft>
                <a:spcPts val="0"/>
              </a:spcAft>
              <a:buNone/>
              <a:defRPr sz="1600"/>
            </a:lvl7pPr>
            <a:lvl8pPr marL="0" indent="0">
              <a:spcAft>
                <a:spcPts val="0"/>
              </a:spcAft>
              <a:buNone/>
              <a:defRPr sz="1600"/>
            </a:lvl8pPr>
            <a:lvl9pPr marL="0" indent="0"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nb-NO" noProof="0" dirty="0"/>
              <a:t>Chart title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  <a:lvl6pPr marL="0" indent="0">
              <a:spcAft>
                <a:spcPts val="0"/>
              </a:spcAft>
              <a:buNone/>
              <a:defRPr sz="1600"/>
            </a:lvl6pPr>
            <a:lvl7pPr marL="0" indent="0">
              <a:spcAft>
                <a:spcPts val="0"/>
              </a:spcAft>
              <a:buNone/>
              <a:defRPr sz="1600"/>
            </a:lvl7pPr>
            <a:lvl8pPr marL="0" indent="0">
              <a:spcAft>
                <a:spcPts val="0"/>
              </a:spcAft>
              <a:buNone/>
              <a:defRPr sz="1600"/>
            </a:lvl8pPr>
            <a:lvl9pPr marL="0" indent="0"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nb-NO" noProof="0" dirty="0"/>
              <a:t>Chart title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/>
          <a:lstStyle>
            <a:lvl1pPr>
              <a:defRPr sz="1600" kern="0" baseline="0"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600" dirty="0"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kern="0" baseline="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 dirty="0"/>
              <a:t>Subheading</a:t>
            </a:r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kern="0" baseline="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 dirty="0"/>
              <a:t>Subheading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/>
          <a:lstStyle>
            <a:lvl1pPr>
              <a:defRPr sz="1600"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60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1B906-2E1F-2B6A-6066-2C75ED6B6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9C3C4E6-F20C-803F-E219-5A2D16DB9F2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 kern="0" baseline="0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ts val="0"/>
              </a:spcAft>
              <a:buNone/>
              <a:defRPr sz="1600" b="1"/>
            </a:lvl3pPr>
            <a:lvl4pPr marL="0" indent="0">
              <a:spcAft>
                <a:spcPts val="0"/>
              </a:spcAft>
              <a:buNone/>
              <a:defRPr sz="1600" b="1"/>
            </a:lvl4pPr>
            <a:lvl5pPr marL="0" indent="0">
              <a:spcAft>
                <a:spcPts val="0"/>
              </a:spcAft>
              <a:buNone/>
              <a:defRPr sz="1600" b="1"/>
            </a:lvl5pPr>
            <a:lvl6pPr marL="0" indent="0">
              <a:spcAft>
                <a:spcPts val="0"/>
              </a:spcAft>
              <a:buNone/>
              <a:defRPr sz="1600" b="1"/>
            </a:lvl6pPr>
            <a:lvl7pPr marL="0" indent="0">
              <a:spcAft>
                <a:spcPts val="0"/>
              </a:spcAft>
              <a:buNone/>
              <a:defRPr sz="1600" b="1"/>
            </a:lvl7pPr>
            <a:lvl8pPr marL="0" indent="0">
              <a:spcAft>
                <a:spcPts val="0"/>
              </a:spcAft>
              <a:buNone/>
              <a:defRPr sz="1600" b="1"/>
            </a:lvl8pPr>
            <a:lvl9pPr marL="0" indent="0">
              <a:spcAft>
                <a:spcPts val="0"/>
              </a:spcAft>
              <a:buNone/>
              <a:defRPr sz="1600" b="1"/>
            </a:lvl9pPr>
          </a:lstStyle>
          <a:p>
            <a:pPr lvl="0"/>
            <a:r>
              <a:rPr lang="nb-NO" noProof="0" dirty="0"/>
              <a:t>Chart title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kern="0" baseline="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/>
          <a:lstStyle>
            <a:lvl1pPr>
              <a:defRPr sz="1600"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600" dirty="0">
              <a:effectLst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ts val="0"/>
              </a:spcAft>
              <a:buNone/>
              <a:defRPr sz="1600" b="1"/>
            </a:lvl3pPr>
            <a:lvl4pPr marL="0" indent="0">
              <a:spcAft>
                <a:spcPts val="0"/>
              </a:spcAft>
              <a:buNone/>
              <a:defRPr sz="1600" b="1"/>
            </a:lvl4pPr>
            <a:lvl5pPr marL="0" indent="0">
              <a:spcAft>
                <a:spcPts val="0"/>
              </a:spcAft>
              <a:buNone/>
              <a:defRPr sz="1600" b="1"/>
            </a:lvl5pPr>
            <a:lvl6pPr marL="0" indent="0">
              <a:spcAft>
                <a:spcPts val="0"/>
              </a:spcAft>
              <a:buNone/>
              <a:defRPr sz="1600" b="1"/>
            </a:lvl6pPr>
            <a:lvl7pPr marL="0" indent="0">
              <a:spcAft>
                <a:spcPts val="0"/>
              </a:spcAft>
              <a:buNone/>
              <a:defRPr sz="1600" b="1"/>
            </a:lvl7pPr>
            <a:lvl8pPr marL="0" indent="0">
              <a:spcAft>
                <a:spcPts val="0"/>
              </a:spcAft>
              <a:buNone/>
              <a:defRPr sz="1600" b="1"/>
            </a:lvl8pPr>
            <a:lvl9pPr marL="0" indent="0">
              <a:spcAft>
                <a:spcPts val="0"/>
              </a:spcAft>
              <a:buNone/>
              <a:defRPr sz="1600" b="1"/>
            </a:lvl9pPr>
          </a:lstStyle>
          <a:p>
            <a:pPr lvl="0"/>
            <a:r>
              <a:rPr lang="nb-NO" noProof="0" dirty="0"/>
              <a:t>Chart title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kern="0" baseline="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 dirty="0"/>
              <a:t>Subheading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600" dirty="0">
              <a:effectLst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 kern="0" baseline="0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ts val="0"/>
              </a:spcAft>
              <a:buNone/>
              <a:defRPr sz="1600" b="1"/>
            </a:lvl3pPr>
            <a:lvl4pPr marL="0" indent="0">
              <a:spcAft>
                <a:spcPts val="0"/>
              </a:spcAft>
              <a:buNone/>
              <a:defRPr sz="1600" b="1"/>
            </a:lvl4pPr>
            <a:lvl5pPr marL="0" indent="0">
              <a:spcAft>
                <a:spcPts val="0"/>
              </a:spcAft>
              <a:buNone/>
              <a:defRPr sz="1600" b="1"/>
            </a:lvl5pPr>
            <a:lvl6pPr marL="0" indent="0">
              <a:spcAft>
                <a:spcPts val="0"/>
              </a:spcAft>
              <a:buNone/>
              <a:defRPr sz="1600" b="1"/>
            </a:lvl6pPr>
            <a:lvl7pPr marL="0" indent="0">
              <a:spcAft>
                <a:spcPts val="0"/>
              </a:spcAft>
              <a:buNone/>
              <a:defRPr sz="1600" b="1"/>
            </a:lvl7pPr>
            <a:lvl8pPr marL="0" indent="0">
              <a:spcAft>
                <a:spcPts val="0"/>
              </a:spcAft>
              <a:buNone/>
              <a:defRPr sz="1600" b="1"/>
            </a:lvl8pPr>
            <a:lvl9pPr marL="0" indent="0">
              <a:spcAft>
                <a:spcPts val="0"/>
              </a:spcAft>
              <a:buNone/>
              <a:defRPr sz="1600" b="1"/>
            </a:lvl9pPr>
          </a:lstStyle>
          <a:p>
            <a:pPr lvl="0"/>
            <a:r>
              <a:rPr lang="nb-NO" noProof="0" dirty="0"/>
              <a:t>Chart heading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kern="0" baseline="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 dirty="0"/>
              <a:t>Subheading</a:t>
            </a:r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/>
          <a:lstStyle>
            <a:lvl1pPr>
              <a:defRPr sz="1600" kern="0" baseline="0"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6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60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A68BB0-A451-3E80-92A1-B0373D68F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FE4F94C-C19B-546D-4D14-74C8ACC6FD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 rtl="0" eaLnBrk="1" latinLnBrk="0" hangingPunct="1"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/>
          <a:lstStyle>
            <a:lvl1pPr marL="0" indent="0">
              <a:buFont typeface="Veidekke Favorit Offc" panose="020B0504030202060203" pitchFamily="34" charset="0"/>
              <a:buChar char="​"/>
              <a:defRPr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921744-C3D1-FB39-24FE-3D7E801D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F21E1EA-0A75-8E47-8F7C-843E12F9FDD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 rtl="0" eaLnBrk="1" latinLnBrk="0" hangingPunct="1">
              <a:defRPr lang="en-GB" sz="180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Click to add text or change background color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D4E8EA0-4292-B026-08A4-7E7096FAF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59E761-AE2D-A412-2404-0DF670B21B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/>
          <a:lstStyle>
            <a:lvl1pPr rtl="0" eaLnBrk="1" latinLnBrk="0" hangingPunct="1">
              <a:defRPr lang="en-GB" sz="180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/>
          <a:lstStyle>
            <a:lvl1pPr rtl="0" eaLnBrk="1" latinLnBrk="0" hangingPunct="1">
              <a:defRPr lang="en-GB" sz="180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/>
          <a:lstStyle>
            <a:lvl1pPr rtl="0" eaLnBrk="1" latinLnBrk="0" hangingPunct="1">
              <a:defRPr lang="en-GB" sz="180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674B80-D2AB-CFFA-15C5-8A727D8CD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4157911-84B7-366A-B2B4-BB0B1B507ED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F32D83-9871-3B5B-9421-A6D896F3E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945A9EA-6019-738E-E39D-5AC1C650EF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kern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Click to add text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til </a:t>
            </a:r>
            <a:r>
              <a:rPr lang="nb-NO" dirty="0" err="1"/>
              <a:t>bildetekst</a:t>
            </a:r>
            <a:r>
              <a:rPr lang="nb-NO" dirty="0"/>
              <a:t>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GeneralDate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0686" y="0"/>
            <a:ext cx="3519917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the Fotoware icon in the Templafy pane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8FEB11-FDF1-11C1-BF79-8016C194E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8" y="554400"/>
            <a:ext cx="7306423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E9D1F2-65A3-810D-E569-5200D023B24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39999" y="1119601"/>
            <a:ext cx="7306423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7306423" cy="4107600"/>
          </a:xfrm>
        </p:spPr>
        <p:txBody>
          <a:bodyPr lIns="0" tIns="0" rIns="0" bIns="0"/>
          <a:lstStyle>
            <a:lvl1pPr rtl="0" eaLnBrk="1" latinLnBrk="0" hangingPunct="1"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1554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Klicka för att lägga till bildtext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lys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5F6DFF3-23E9-DF7F-22F1-7E309F5709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9600" y="1342453"/>
            <a:ext cx="1416823" cy="2472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B380CA-A853-B56D-E6A9-D949B47600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 rtl="0" eaLnBrk="1" latinLnBrk="0" hangingPunct="1">
              <a:buNone/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on placeholder and insert an image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through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Fotoware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icon in the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Templafy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pane</a:t>
            </a:r>
            <a:endParaRPr lang="nb-NO" sz="180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10DA2-70C1-1A2E-BB31-A2A88F42A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80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kern="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Coverpage title</a:t>
            </a:r>
            <a:br>
              <a:rPr lang="sv-SE" dirty="0"/>
            </a:br>
            <a:r>
              <a:rPr lang="nb-NO" dirty="0"/>
              <a:t>max 3 rows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30F562-A0D1-4793-4A22-4CA1B622E7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Click to add date or text</a:t>
            </a:r>
            <a:endParaRPr lang="nb-NO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E994D3-013D-76FD-A3E1-D714B083E9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900" kern="0" baseline="0">
                <a:solidFill>
                  <a:schemeClr val="accent2"/>
                </a:solidFill>
              </a:defRPr>
            </a:lvl1pPr>
            <a:lvl2pPr marL="0" indent="0">
              <a:buNone/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900">
                <a:solidFill>
                  <a:schemeClr val="accent2"/>
                </a:solidFill>
              </a:defRPr>
            </a:lvl3pPr>
            <a:lvl4pPr marL="0" indent="0">
              <a:buNone/>
              <a:defRPr sz="900">
                <a:solidFill>
                  <a:schemeClr val="accent2"/>
                </a:solidFill>
              </a:defRPr>
            </a:lvl4pPr>
            <a:lvl5pPr marL="0" indent="0">
              <a:buNone/>
              <a:defRPr sz="900">
                <a:solidFill>
                  <a:schemeClr val="accent2"/>
                </a:solidFill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Click to add presentors name or 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Click on placeholder and insert an image through the Fotoware icon in the Templafy pane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E8BFB2-DFD2-D873-D17E-C99A79110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25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8AD2F3A-0096-AFD6-2992-A379AB1A5A6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25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/>
          <a:lstStyle>
            <a:lvl1pPr rtl="0" eaLnBrk="1" latinLnBrk="0" hangingPunct="1">
              <a:defRPr lang="en-GB" sz="1800" kern="0" baseline="0" smtClean="0">
                <a:effectLst/>
              </a:defRPr>
            </a:lvl1pPr>
            <a:lvl5pPr>
              <a:defRPr/>
            </a:lvl5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Click to add text</a:t>
            </a:r>
            <a:endParaRPr lang="nb-NO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Click to add caption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GeneralDate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 rtl="0" eaLnBrk="1" latinLnBrk="0" hangingPunct="1">
              <a:buNone/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on placeholder and insert an image through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Fotoware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icon in the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Templafy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pane</a:t>
            </a:r>
            <a:endParaRPr lang="nb-NO" sz="1800" dirty="0">
              <a:effectLst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 kern="0" baseline="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Click to add text</a:t>
            </a:r>
            <a:endParaRPr lang="nb-NO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Click to add caption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2" name="Footer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 rtl="0" eaLnBrk="1" latinLnBrk="0" hangingPunct="1">
              <a:buNone/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on placeholder and insert an image through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Fotoware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icon in the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Templafy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pane</a:t>
            </a:r>
            <a:endParaRPr lang="nb-NO" sz="1800" dirty="0">
              <a:effectLst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 kern="0" baseline="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 marL="648000" indent="0">
              <a:buClrTx/>
              <a:buNone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 dirty="0"/>
              <a:t>Click to add text</a:t>
            </a:r>
            <a:endParaRPr lang="nb-NO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Footer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Click to add caption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9E7730-0D92-06F3-D045-B21E2C019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C49EA0C-32DA-3A76-CFB9-6EFA11223F6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til </a:t>
            </a:r>
            <a:r>
              <a:rPr lang="nb-NO" dirty="0" err="1"/>
              <a:t>bildetekst</a:t>
            </a:r>
            <a:r>
              <a:rPr lang="nb-NO" dirty="0"/>
              <a:t>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GeneralDate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07A3C34-BD1C-20B6-FD52-C274B6A4B4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72000" rIns="72000" bIns="180000" anchor="b" anchorCtr="0">
            <a:noAutofit/>
          </a:bodyPr>
          <a:lstStyle>
            <a:lvl1pPr marL="0" indent="0" algn="ctr" rtl="0" eaLnBrk="1" latinLnBrk="0" hangingPunct="1">
              <a:buNone/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on placeholder and insert an image 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through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Fotoware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icon in the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Templafy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pane</a:t>
            </a:r>
            <a:endParaRPr lang="nb-NO" sz="1800" dirty="0">
              <a:effectLst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471738" cy="4107600"/>
          </a:xfrm>
        </p:spPr>
        <p:txBody>
          <a:bodyPr/>
          <a:lstStyle>
            <a:lvl1pPr rtl="0" eaLnBrk="1" latinLnBrk="0" hangingPunct="1"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14D67B-F41C-9C4B-C27C-156D86A22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5690939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565B1A-41A0-DF86-CEF1-8DFAD0F2B9D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5690938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AE3D61C-645B-BD4E-D863-CC91A2ECB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446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Click to add caption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3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0000" y="814574"/>
            <a:ext cx="7316788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3" y="1381498"/>
            <a:ext cx="4786931" cy="2047502"/>
          </a:xfrm>
        </p:spPr>
        <p:txBody>
          <a:bodyPr/>
          <a:lstStyle>
            <a:lvl1pPr>
              <a:defRPr b="0" spc="-1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text. Highlight selected words in bold.</a:t>
            </a:r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62676E-3D3E-46F0-FCE0-8FDB06A3C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2" y="1381498"/>
            <a:ext cx="5501307" cy="1666502"/>
          </a:xfrm>
        </p:spPr>
        <p:txBody>
          <a:bodyPr/>
          <a:lstStyle>
            <a:lvl1pPr>
              <a:defRPr b="0"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text. Highlight selected words in bold.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000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6AAEE7-8134-5023-6182-A139E7661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3" y="1381498"/>
            <a:ext cx="4786931" cy="2047502"/>
          </a:xfrm>
        </p:spPr>
        <p:txBody>
          <a:bodyPr/>
          <a:lstStyle>
            <a:lvl1pPr>
              <a:defRPr b="0"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text. Highlight selected words in bold.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0B7D4B-D691-2F32-513C-8FFB7F37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3" y="1381498"/>
            <a:ext cx="4786931" cy="2047502"/>
          </a:xfrm>
        </p:spPr>
        <p:txBody>
          <a:bodyPr/>
          <a:lstStyle>
            <a:lvl1pPr>
              <a:defRPr b="0"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text. Highlight selected words in bold.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idekke Favorit Offc" panose="020B0504030202060203" pitchFamily="34" charset="0"/>
              <a:buNone/>
              <a:tabLst/>
              <a:defRPr sz="1000" kern="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idekke Favorit Offc" panose="020B0504030202060203" pitchFamily="34" charset="0"/>
              <a:buNone/>
              <a:tabLst/>
              <a:defRPr/>
            </a:pPr>
            <a:r>
              <a:rPr lang="nb-NO" dirty="0"/>
              <a:t>Click on placeholder and insert an image through Fotoware icon in the Templafy pane</a:t>
            </a:r>
            <a:endParaRPr lang="nb-NO"/>
          </a:p>
          <a:p>
            <a:r>
              <a:rPr lang="nb-NO" dirty="0"/>
              <a:t>plafy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6636F-536F-66BD-121F-90BAA18B3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3" y="1381498"/>
            <a:ext cx="4786931" cy="2047502"/>
          </a:xfrm>
        </p:spPr>
        <p:txBody>
          <a:bodyPr/>
          <a:lstStyle>
            <a:lvl1pPr>
              <a:defRPr b="0" spc="-1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text. Highlight selected words in bold.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A437E-B48A-191F-6DCE-E8A57C58C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80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kern="0" spc="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Coverpage title</a:t>
            </a:r>
            <a:br>
              <a:rPr lang="sv-SE" dirty="0"/>
            </a:br>
            <a:r>
              <a:rPr lang="nb-NO" dirty="0"/>
              <a:t>max 3 rows</a:t>
            </a:r>
            <a:endParaRPr lang="nb-NO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2C82C55-7A24-17A1-4C91-B86B6EC240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9600" y="1342453"/>
            <a:ext cx="1416823" cy="24728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414D1B-3A91-7646-4CA2-4154F3EFCB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 rtl="0" eaLnBrk="1" latinLnBrk="0" hangingPunct="1">
              <a:buNone/>
              <a:defRPr lang="en-GB" sz="1800" kern="0" baseline="0" smtClean="0">
                <a:effectLst/>
              </a:defRPr>
            </a:lvl1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on placeholder and insert an image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through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Fotoware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icon in the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Templafy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 pane</a:t>
            </a:r>
            <a:endParaRPr lang="nb-NO" sz="1800" dirty="0">
              <a:effectLst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5E6370-F598-5BC0-6076-5DF508C7F2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 kern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Click to add date or text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38890-B8B2-915F-92C3-9FFE5B9ED2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  <a:lvl2pPr marL="0" indent="0">
              <a:buNone/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900">
                <a:solidFill>
                  <a:schemeClr val="accent2"/>
                </a:solidFill>
              </a:defRPr>
            </a:lvl3pPr>
            <a:lvl4pPr marL="0" indent="0">
              <a:buNone/>
              <a:defRPr sz="900">
                <a:solidFill>
                  <a:schemeClr val="accent2"/>
                </a:solidFill>
              </a:defRPr>
            </a:lvl4pPr>
            <a:lvl5pPr marL="0" indent="0">
              <a:buNone/>
              <a:defRPr sz="900">
                <a:solidFill>
                  <a:schemeClr val="accent2"/>
                </a:solidFill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 dirty="0"/>
              <a:t>Click to add presentors name or 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2CCB7C-EFED-18B2-9EA5-1DEFBF13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3" y="1381498"/>
            <a:ext cx="4786931" cy="2047502"/>
          </a:xfrm>
        </p:spPr>
        <p:txBody>
          <a:bodyPr/>
          <a:lstStyle>
            <a:lvl1pPr>
              <a:defRPr b="0" kern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text. Highlight selected words in bold.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>
            <a:lvl1pPr>
              <a:defRPr kern="0" baseline="0"/>
            </a:lvl1pPr>
          </a:lstStyle>
          <a:p>
            <a:pPr lvl="0"/>
            <a:r>
              <a:rPr lang="nb-NO" noProof="0" dirty="0"/>
              <a:t>Click to add text</a:t>
            </a:r>
            <a:br>
              <a:rPr lang="sv-SE" noProof="0" dirty="0"/>
            </a:br>
            <a:r>
              <a:rPr lang="nb-NO" noProof="0" dirty="0"/>
              <a:t>Enter &amp; TAB to show next style level</a:t>
            </a:r>
            <a:br>
              <a:rPr lang="sv-SE" noProof="0" dirty="0"/>
            </a:br>
            <a:r>
              <a:rPr lang="nb-NO" noProof="0" dirty="0"/>
              <a:t>Shift &amp; TAB to show previous style level</a:t>
            </a:r>
            <a:endParaRPr lang="nb-NO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EB5DE2-C2D3-952B-1865-4E2328AF9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7FB218-CE31-28C5-15F5-106CD82ED61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Click to add text</a:t>
            </a:r>
            <a:br>
              <a:rPr lang="sv-SE" noProof="0" dirty="0"/>
            </a:br>
            <a:r>
              <a:rPr lang="nb-NO" noProof="0" dirty="0"/>
              <a:t>Enter &amp; TAB to show next style level</a:t>
            </a:r>
            <a:br>
              <a:rPr lang="sv-SE" noProof="0" dirty="0"/>
            </a:br>
            <a:r>
              <a:rPr lang="nb-NO" noProof="0" dirty="0"/>
              <a:t>Shift &amp; TAB to show previous style level</a:t>
            </a:r>
            <a:endParaRPr lang="nb-NO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Klicka för att lägga till bildtext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Footer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DD2683E-BFF8-F957-C9DD-E5E077A46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364768B-9BBE-37BA-C7BE-2E350E9E95D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Click to add 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 kern="0" baseline="0"/>
            </a:lvl1pPr>
          </a:lstStyle>
          <a:p>
            <a:r>
              <a:rPr lang="nb-NO" dirty="0"/>
              <a:t>Click on placeholder and insert an image through Fotoware icon in the Templafy pane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 kern="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Click to add heading</a:t>
            </a:r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Klicka för att lägga till bildtext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DB2A0D-F0B2-7F41-0F20-BA4521D0B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EA16C9F-D526-5222-F789-8A29C684486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49E5006B-6E2C-0728-404F-92EF02CB5B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4"/>
            <a:ext cx="9333338" cy="1650406"/>
          </a:xfrm>
        </p:spPr>
        <p:txBody>
          <a:bodyPr/>
          <a:lstStyle>
            <a:lvl1pPr>
              <a:defRPr sz="10000" kern="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Keyword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kern="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EAD4FD39-FF53-5F46-474D-E3EBA5F00F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4"/>
            <a:ext cx="9333338" cy="1650406"/>
          </a:xfrm>
        </p:spPr>
        <p:txBody>
          <a:bodyPr/>
          <a:lstStyle>
            <a:lvl1pPr>
              <a:defRPr sz="10000" kern="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Keyword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A31CBCC7-3681-33BB-40FE-763F93DD67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325203"/>
          </a:xfrm>
        </p:spPr>
        <p:txBody>
          <a:bodyPr/>
          <a:lstStyle>
            <a:lvl1pPr>
              <a:defRPr sz="16600" kern="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Number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kern="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Text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EF46033-F64D-3A44-3427-E48A0F3161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325203"/>
          </a:xfrm>
        </p:spPr>
        <p:txBody>
          <a:bodyPr/>
          <a:lstStyle>
            <a:lvl1pPr>
              <a:defRPr sz="16600" kern="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Number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Text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2026.06.23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1BA88F2E-859D-591E-B118-25EAD920F9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4B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6CDF1247-C4EA-3286-F24B-055327D530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9216125" cy="1065600"/>
          </a:xfrm>
        </p:spPr>
        <p:txBody>
          <a:bodyPr/>
          <a:lstStyle>
            <a:lvl1pPr>
              <a:lnSpc>
                <a:spcPct val="83000"/>
              </a:lnSpc>
              <a:defRPr sz="5400" kern="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86800" y="2469600"/>
            <a:ext cx="9216125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 dirty="0"/>
              <a:t>Click to add text</a:t>
            </a:r>
            <a:br>
              <a:rPr lang="sv-SE" noProof="0" dirty="0"/>
            </a:br>
            <a:r>
              <a:rPr lang="nb-NO" noProof="0" dirty="0"/>
              <a:t>Enter &amp; TAB to show next style level</a:t>
            </a:r>
            <a:br>
              <a:rPr lang="sv-SE" noProof="0" dirty="0"/>
            </a:br>
            <a:r>
              <a:rPr lang="nb-NO" noProof="0" dirty="0"/>
              <a:t>Shift &amp; TAB to show previous style level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6F53546A-0F15-A20B-DF99-02DD082A52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93608" y="3372772"/>
            <a:ext cx="1422472" cy="2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516216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1. </a:t>
            </a:r>
            <a:r>
              <a:rPr lang="nb-NO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nb-NO" sz="900" b="1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nb-NO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sv-SE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1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nb-NO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sv-SE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207892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sv-SE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sz="900" b="0" i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Insert copied picture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nb-NO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kern="1200" noProof="1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sv-SE" sz="1198" noProof="1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nb-NO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1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207892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sv-SE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207892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sv-SE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sv-SE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sv-SE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1927440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057355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874955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029883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376591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293507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598090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6543" y="2614627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6944" r="2272" b="69429"/>
          <a:stretch/>
        </p:blipFill>
        <p:spPr>
          <a:xfrm>
            <a:off x="3235610" y="3718756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56543" y="4892055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218062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1">
                <a:solidFill>
                  <a:schemeClr val="tx1"/>
                </a:solidFill>
              </a:rPr>
              <a:t>If you see any </a:t>
            </a:r>
            <a:r>
              <a:rPr lang="nb-NO" sz="4400" b="1" i="1" noProof="1">
                <a:solidFill>
                  <a:schemeClr val="tx1"/>
                </a:solidFill>
              </a:rPr>
              <a:t>layouts after this </a:t>
            </a:r>
            <a:r>
              <a:rPr lang="nb-NO" sz="4400" b="0" i="0" noProof="1">
                <a:solidFill>
                  <a:schemeClr val="tx1"/>
                </a:solidFill>
              </a:rPr>
              <a:t>one</a:t>
            </a:r>
            <a:r>
              <a:rPr lang="nb-NO" sz="4400" b="1" i="1" noProof="1">
                <a:solidFill>
                  <a:schemeClr val="tx1"/>
                </a:solidFill>
              </a:rPr>
              <a:t>,</a:t>
            </a:r>
            <a:br>
              <a:rPr lang="sv-SE" sz="4400" b="0" i="0" noProof="1">
                <a:solidFill>
                  <a:schemeClr val="tx1"/>
                </a:solidFill>
              </a:rPr>
            </a:br>
            <a:r>
              <a:rPr lang="nb-NO" sz="4400" b="0" noProof="1">
                <a:solidFill>
                  <a:schemeClr val="tx1"/>
                </a:solidFill>
              </a:rPr>
              <a:t>do not use them. These layouts </a:t>
            </a:r>
            <a:r>
              <a:rPr lang="nb-NO" sz="4400" b="1" i="1" u="none" noProof="1">
                <a:solidFill>
                  <a:schemeClr val="tx1"/>
                </a:solidFill>
              </a:rPr>
              <a:t>are not </a:t>
            </a:r>
            <a:r>
              <a:rPr lang="nb-NO" sz="4400" b="0" noProof="1">
                <a:solidFill>
                  <a:schemeClr val="tx1"/>
                </a:solidFill>
              </a:rPr>
              <a:t>part of our corporate template.</a:t>
            </a:r>
            <a:br>
              <a:rPr lang="sv-SE" sz="2800" b="0" noProof="1">
                <a:solidFill>
                  <a:schemeClr val="tx1"/>
                </a:solidFill>
              </a:rPr>
            </a:br>
            <a:br>
              <a:rPr lang="sv-SE" sz="2800" b="0" noProof="1">
                <a:solidFill>
                  <a:schemeClr val="tx1"/>
                </a:solidFill>
              </a:rPr>
            </a:br>
            <a:endParaRPr lang="nb-NO" sz="2800" b="0" noProof="1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1">
                <a:solidFill>
                  <a:schemeClr val="tx1"/>
                </a:solidFill>
              </a:rPr>
              <a:t>Do not use </a:t>
            </a:r>
            <a:endParaRPr lang="nb-NO" sz="2400" b="1" i="1" noProof="1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1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1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sv-SE" sz="1800" b="0" noProof="1">
                <a:solidFill>
                  <a:schemeClr val="tx1"/>
                </a:solidFill>
              </a:rPr>
            </a:br>
            <a:endParaRPr lang="nb-NO" sz="1800" b="0" noProof="1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nb-NO" smtClean="0"/>
              <a:t>23. juni 2026</a:t>
            </a:fld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2026.06.23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9818EE9A-5719-E699-67ED-720CC2A09B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FF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276F775-18DF-8ECA-1A12-483B9E6B9C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9216125" cy="1065600"/>
          </a:xfrm>
        </p:spPr>
        <p:txBody>
          <a:bodyPr/>
          <a:lstStyle>
            <a:lvl1pPr>
              <a:lnSpc>
                <a:spcPct val="83000"/>
              </a:lnSpc>
              <a:defRPr sz="5400" kern="0" spc="0" baseline="0"/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86800" y="2469600"/>
            <a:ext cx="9216125" cy="3569250"/>
          </a:xfrm>
        </p:spPr>
        <p:txBody>
          <a:bodyPr/>
          <a:lstStyle>
            <a:lvl1pPr marL="0" indent="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lang="en-GB" sz="1800" kern="0" baseline="0" smtClean="0">
                <a:effectLst/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rtl="0" eaLnBrk="1" latinLnBrk="0" hangingPunct="1"/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6="http://schemas.microsoft.com/office/drawing/2014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2026.06.23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F47598A4-373D-2DFD-A375-33A754862D52}"/>
              </a:ext>
            </a:extLst>
          </p:cNvPr>
          <p:cNvSpPr/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4B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E4AD78C-C315-5CA1-E49A-BD33DC8D73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AB5E69-144C-2C23-A7AD-39F4D335E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714178"/>
            <a:ext cx="8046263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b="0" kern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Click to add text</a:t>
            </a:r>
            <a:endParaRPr lang="nb-N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A613BCE-ED3E-0CE0-43CA-25122E258D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1767405"/>
            <a:ext cx="1344564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kern="0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2026.06.23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5" name="Background">
            <a:extLst>
              <a:ext uri="{FF2B5EF4-FFF2-40B4-BE49-F238E27FC236}">
                <a16:creationId xmlns:a16="http://schemas.microsoft.com/office/drawing/2014/main" id="{2A36A2E0-0C0C-DEAE-1E00-CA09434182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FF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A2D4C483-8D1D-CE35-2803-48481B4BCB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CA88D2-622B-6FBE-C22E-63F329425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714178"/>
            <a:ext cx="8046263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b="0" kern="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b-NO" dirty="0"/>
              <a:t>Click to add text</a:t>
            </a:r>
            <a:endParaRPr lang="nb-N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F807617-CE40-F5A0-A652-B2E33BE12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1767405"/>
            <a:ext cx="1344564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kern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/>
          <a:lstStyle>
            <a:lvl1pPr>
              <a:defRPr/>
            </a:lvl1pPr>
          </a:lstStyle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2026.06.23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EE2D3-28D5-1896-2CF7-DFFBA66B9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>
            <a:lvl1pPr>
              <a:defRPr kern="0" spc="0" baseline="0"/>
            </a:lvl1pPr>
          </a:lstStyle>
          <a:p>
            <a:r>
              <a:rPr lang="nb-NO" dirty="0"/>
              <a:t>Heading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1C28029-C0FE-2E6C-958E-BD8C7B35284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 kern="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Subheading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/>
          <a:lstStyle/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/>
          <a:lstStyle/>
          <a:p>
            <a:pPr marL="219456" indent="-219456" algn="l" rtl="0" eaLnBrk="1" latinLnBrk="0" hangingPunct="1">
              <a:spcAft>
                <a:spcPts val="600"/>
              </a:spcAft>
              <a:buClrTx/>
              <a:buSzPts val="1800"/>
              <a:buFont typeface="Veidekke Favorit Offc" panose="020B0604020202020204" charset="0"/>
              <a:buChar char="•"/>
            </a:pP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Click to add text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Enter &amp; TAB to show next style level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</a:br>
            <a:r>
              <a:rPr lang="nb-NO" sz="1800" kern="1200" dirty="0">
                <a:solidFill>
                  <a:srgbClr val="000000"/>
                </a:solidFill>
                <a:effectLst/>
                <a:latin typeface="Veidekke Favorit Offc" panose="020B0604020202020204" charset="0"/>
                <a:ea typeface="+mn-ea"/>
                <a:cs typeface="+mn-cs"/>
              </a:rPr>
              <a:t>Shift &amp; TAB to show previous style level</a:t>
            </a:r>
            <a:endParaRPr lang="nb-NO" sz="180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nb-NO" smtClean="0"/>
              <a:pPr/>
              <a:t>2026.06.23</a:t>
            </a:fld>
            <a:endParaRPr lang="nb-NO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Click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Click to </a:t>
            </a:r>
            <a:r>
              <a:rPr lang="nb-NO" noProof="0" dirty="0" err="1"/>
              <a:t>add</a:t>
            </a:r>
            <a:r>
              <a:rPr lang="nb-NO" noProof="0" dirty="0"/>
              <a:t> text                                                                                                                                                                    </a:t>
            </a:r>
            <a:r>
              <a:rPr lang="nb-NO" noProof="0" dirty="0" err="1"/>
              <a:t>Enter</a:t>
            </a:r>
            <a:r>
              <a:rPr lang="nb-NO" noProof="0" dirty="0"/>
              <a:t> &amp; TAB to </a:t>
            </a:r>
            <a:r>
              <a:rPr lang="nb-NO" noProof="0" dirty="0" err="1"/>
              <a:t>view</a:t>
            </a:r>
            <a:r>
              <a:rPr lang="nb-NO" noProof="0" dirty="0"/>
              <a:t> </a:t>
            </a:r>
            <a:r>
              <a:rPr lang="nb-NO" noProof="0" dirty="0" err="1"/>
              <a:t>next</a:t>
            </a:r>
            <a:r>
              <a:rPr lang="nb-NO" noProof="0" dirty="0"/>
              <a:t> text style                                                                                                              SHIFT+TAB to </a:t>
            </a:r>
            <a:r>
              <a:rPr lang="nb-NO" noProof="0" dirty="0" err="1"/>
              <a:t>view</a:t>
            </a:r>
            <a:r>
              <a:rPr lang="nb-NO" noProof="0" dirty="0"/>
              <a:t> </a:t>
            </a:r>
            <a:r>
              <a:rPr lang="nb-NO" noProof="0" dirty="0" err="1"/>
              <a:t>previous</a:t>
            </a:r>
            <a:r>
              <a:rPr lang="nb-NO" noProof="0" dirty="0"/>
              <a:t> text style</a:t>
            </a:r>
            <a:endParaRPr lang="nb-NO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dirty="0"/>
          </a:p>
          <a:p>
            <a:pPr lvl="2"/>
            <a:r>
              <a:rPr lang="nb-NO" noProof="0" dirty="0" err="1"/>
              <a:t>Third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dirty="0"/>
          </a:p>
          <a:p>
            <a:pPr lvl="4"/>
            <a:r>
              <a:rPr lang="nb-NO" noProof="0" dirty="0" err="1"/>
              <a:t>Fifth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dirty="0"/>
          </a:p>
          <a:p>
            <a:pPr lvl="5"/>
            <a:r>
              <a:rPr lang="nb-NO" noProof="0" dirty="0"/>
              <a:t>6 </a:t>
            </a:r>
            <a:r>
              <a:rPr lang="nb-NO" noProof="0" dirty="0" err="1"/>
              <a:t>level</a:t>
            </a:r>
            <a:endParaRPr lang="nb-NO" dirty="0"/>
          </a:p>
          <a:p>
            <a:pPr lvl="6"/>
            <a:r>
              <a:rPr lang="nb-NO" noProof="0" dirty="0"/>
              <a:t>7 </a:t>
            </a:r>
            <a:r>
              <a:rPr lang="nb-NO" noProof="0" dirty="0" err="1"/>
              <a:t>level</a:t>
            </a:r>
            <a:endParaRPr lang="nb-NO" dirty="0"/>
          </a:p>
          <a:p>
            <a:pPr lvl="7"/>
            <a:r>
              <a:rPr lang="nb-NO" noProof="0" dirty="0"/>
              <a:t>8 </a:t>
            </a:r>
            <a:r>
              <a:rPr lang="nb-NO" noProof="0" dirty="0" err="1"/>
              <a:t>level</a:t>
            </a:r>
            <a:endParaRPr lang="nb-NO" dirty="0"/>
          </a:p>
          <a:p>
            <a:pPr lvl="8"/>
            <a:r>
              <a:rPr lang="nb-NO" noProof="0" dirty="0"/>
              <a:t>9 </a:t>
            </a:r>
            <a:r>
              <a:rPr lang="nb-NO" noProof="0" dirty="0" err="1"/>
              <a:t>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Footer dynamisk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4BAFD94F-63F0-3847-5BF6-F3394E6B51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879" r:id="rId4"/>
    <p:sldLayoutId id="2147483740" r:id="rId5"/>
    <p:sldLayoutId id="2147483777" r:id="rId6"/>
    <p:sldLayoutId id="2147483865" r:id="rId7"/>
    <p:sldLayoutId id="2147483692" r:id="rId8"/>
    <p:sldLayoutId id="2147483782" r:id="rId9"/>
    <p:sldLayoutId id="2147483787" r:id="rId10"/>
    <p:sldLayoutId id="2147483829" r:id="rId11"/>
    <p:sldLayoutId id="2147483859" r:id="rId12"/>
    <p:sldLayoutId id="2147483861" r:id="rId13"/>
    <p:sldLayoutId id="2147483826" r:id="rId14"/>
    <p:sldLayoutId id="2147483828" r:id="rId15"/>
    <p:sldLayoutId id="2147483831" r:id="rId16"/>
    <p:sldLayoutId id="2147483833" r:id="rId17"/>
    <p:sldLayoutId id="2147483851" r:id="rId18"/>
    <p:sldLayoutId id="2147483752" r:id="rId19"/>
    <p:sldLayoutId id="2147483786" r:id="rId20"/>
    <p:sldLayoutId id="2147483794" r:id="rId21"/>
    <p:sldLayoutId id="2147483796" r:id="rId22"/>
    <p:sldLayoutId id="2147483880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20" r:id="rId37"/>
    <p:sldLayoutId id="2147483854" r:id="rId38"/>
    <p:sldLayoutId id="2147483867" r:id="rId39"/>
    <p:sldLayoutId id="2147483797" r:id="rId40"/>
    <p:sldLayoutId id="2147483850" r:id="rId41"/>
    <p:sldLayoutId id="2147483869" r:id="rId4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asvg="http://schemas.microsoft.com/office/drawing/2016/SVG/main" xmlns:a16="http://schemas.microsoft.com/office/drawing/2014/main" xmlns:p14="http://schemas.microsoft.com/office/powerpoint/2010/main" xmlns:p15="http://schemas.microsoft.com/office/powerpoint/2012/main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.xml"/><Relationship Id="rId7" Type="http://schemas.openxmlformats.org/officeDocument/2006/relationships/slideLayout" Target="../slideLayouts/slideLayout8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image" Target="../media/image15.jpeg"/><Relationship Id="rId4" Type="http://schemas.openxmlformats.org/officeDocument/2006/relationships/tags" Target="../tags/tag2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.xml"/><Relationship Id="rId4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104767D-9847-D583-8473-2659BDEBA6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0EC810-C0ED-DB7E-2C97-217DC390E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79E92A-B137-9834-C6B1-8CA7BBCB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LENSCHOWS</a:t>
            </a:r>
            <a:br>
              <a:rPr lang="nb-NO" dirty="0"/>
            </a:br>
            <a:r>
              <a:rPr lang="nb-NO" dirty="0"/>
              <a:t>Tilvalg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A49A10-DE27-F396-3B2F-EF6637FE5F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F2596D-1178-6CFC-F7B2-6ED3A62F5B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707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50224-86ED-63EE-0E65-691D47D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65417"/>
            <a:ext cx="11113200" cy="1065600"/>
          </a:xfrm>
        </p:spPr>
        <p:txBody>
          <a:bodyPr/>
          <a:lstStyle/>
          <a:p>
            <a:r>
              <a:rPr lang="nb-NO"/>
              <a:t>Dette er Veidekke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0E8-9AD3-4D35-BB56-65F14AFA3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0000" y="6307200"/>
            <a:ext cx="252000" cy="18000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2</a:t>
            </a:fld>
            <a:endParaRPr lang="nb-NO" dirty="0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F094B375-76FF-486B-9C76-8CEB7C6CC58F}"/>
              </a:ext>
            </a:extLst>
          </p:cNvPr>
          <p:cNvGrpSpPr/>
          <p:nvPr/>
        </p:nvGrpSpPr>
        <p:grpSpPr>
          <a:xfrm>
            <a:off x="5297157" y="858858"/>
            <a:ext cx="2568210" cy="1102660"/>
            <a:chOff x="546468" y="4126632"/>
            <a:chExt cx="2568210" cy="1102660"/>
          </a:xfrm>
        </p:grpSpPr>
        <p:sp>
          <p:nvSpPr>
            <p:cNvPr id="14" name="TextBox 199">
              <a:extLst>
                <a:ext uri="{FF2B5EF4-FFF2-40B4-BE49-F238E27FC236}">
                  <a16:creationId xmlns:a16="http://schemas.microsoft.com/office/drawing/2014/main" id="{F7308220-B3E5-4D93-AAA0-329B11579D22}"/>
                </a:ext>
              </a:extLst>
            </p:cNvPr>
            <p:cNvSpPr txBox="1"/>
            <p:nvPr/>
          </p:nvSpPr>
          <p:spPr>
            <a:xfrm>
              <a:off x="606181" y="4385418"/>
              <a:ext cx="232208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4800" b="1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7 760</a:t>
              </a:r>
              <a:endParaRPr lang="nb-NO" sz="1400" dirty="0"/>
            </a:p>
          </p:txBody>
        </p:sp>
        <p:sp>
          <p:nvSpPr>
            <p:cNvPr id="15" name="TextBox 201">
              <a:extLst>
                <a:ext uri="{FF2B5EF4-FFF2-40B4-BE49-F238E27FC236}">
                  <a16:creationId xmlns:a16="http://schemas.microsoft.com/office/drawing/2014/main" id="{6F07B094-0986-49A7-AE5C-99FA6E02CB62}"/>
                </a:ext>
              </a:extLst>
            </p:cNvPr>
            <p:cNvSpPr txBox="1"/>
            <p:nvPr/>
          </p:nvSpPr>
          <p:spPr>
            <a:xfrm>
              <a:off x="549702" y="4921515"/>
              <a:ext cx="256497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b-NO" sz="2000" spc="-50" dirty="0">
                  <a:latin typeface="+mj-lt"/>
                  <a:ea typeface="+mj-ea"/>
                  <a:cs typeface="+mj-cs"/>
                </a:rPr>
                <a:t>i tre land</a:t>
              </a:r>
              <a:endParaRPr lang="nb-NO" dirty="0"/>
            </a:p>
          </p:txBody>
        </p:sp>
        <p:sp>
          <p:nvSpPr>
            <p:cNvPr id="16" name="TextBox 202">
              <a:extLst>
                <a:ext uri="{FF2B5EF4-FFF2-40B4-BE49-F238E27FC236}">
                  <a16:creationId xmlns:a16="http://schemas.microsoft.com/office/drawing/2014/main" id="{5DB34E51-2B0F-40CC-809E-9229A199FF1C}"/>
                </a:ext>
              </a:extLst>
            </p:cNvPr>
            <p:cNvSpPr txBox="1"/>
            <p:nvPr/>
          </p:nvSpPr>
          <p:spPr>
            <a:xfrm>
              <a:off x="546468" y="4126632"/>
              <a:ext cx="256821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nb-NO" sz="2000" spc="-50" dirty="0">
                  <a:latin typeface="+mj-lt"/>
                  <a:ea typeface="+mj-ea"/>
                  <a:cs typeface="+mj-cs"/>
                </a:rPr>
                <a:t>Ansatte</a:t>
              </a:r>
              <a:endParaRPr lang="nb-NO" dirty="0"/>
            </a:p>
            <a:p>
              <a:r>
                <a:rPr lang="nb-NO" sz="2000" dirty="0">
                  <a:solidFill>
                    <a:srgbClr val="575757"/>
                  </a:solidFill>
                  <a:latin typeface="+mj-lt"/>
                  <a:ea typeface="+mj-ea"/>
                  <a:cs typeface="+mj-cs"/>
                </a:rPr>
                <a:t> </a:t>
              </a:r>
              <a:endParaRPr lang="nb-NO" dirty="0"/>
            </a:p>
          </p:txBody>
        </p:sp>
      </p:grpSp>
      <p:sp>
        <p:nvSpPr>
          <p:cNvPr id="21" name="TextBox 197">
            <a:extLst>
              <a:ext uri="{FF2B5EF4-FFF2-40B4-BE49-F238E27FC236}">
                <a16:creationId xmlns:a16="http://schemas.microsoft.com/office/drawing/2014/main" id="{EFBE7223-4870-4433-A7DF-FE5B209B929A}"/>
              </a:ext>
            </a:extLst>
          </p:cNvPr>
          <p:cNvSpPr txBox="1"/>
          <p:nvPr/>
        </p:nvSpPr>
        <p:spPr>
          <a:xfrm>
            <a:off x="538801" y="1323240"/>
            <a:ext cx="4037256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nb-NO" sz="2000" spc="-50" dirty="0">
                <a:latin typeface="+mj-lt"/>
                <a:ea typeface="+mj-ea"/>
                <a:cs typeface="+mj-cs"/>
              </a:rPr>
              <a:t>Norges største og Skandinavias fjerde største entreprenør</a:t>
            </a:r>
            <a:endParaRPr lang="nb-NO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7E60FA91-1FBB-4316-BBA4-3C206FA477D8}"/>
              </a:ext>
            </a:extLst>
          </p:cNvPr>
          <p:cNvGrpSpPr/>
          <p:nvPr/>
        </p:nvGrpSpPr>
        <p:grpSpPr>
          <a:xfrm>
            <a:off x="8259014" y="457531"/>
            <a:ext cx="1575866" cy="1680227"/>
            <a:chOff x="904207" y="639618"/>
            <a:chExt cx="5699793" cy="572616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82EA1BE6-D708-4146-B605-383B58D45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8004" y="5134982"/>
              <a:ext cx="782439" cy="1230804"/>
            </a:xfrm>
            <a:custGeom>
              <a:avLst/>
              <a:gdLst>
                <a:gd name="T0" fmla="*/ 17 w 77"/>
                <a:gd name="T1" fmla="*/ 88 h 121"/>
                <a:gd name="T2" fmla="*/ 0 w 77"/>
                <a:gd name="T3" fmla="*/ 105 h 121"/>
                <a:gd name="T4" fmla="*/ 17 w 77"/>
                <a:gd name="T5" fmla="*/ 121 h 121"/>
                <a:gd name="T6" fmla="*/ 33 w 77"/>
                <a:gd name="T7" fmla="*/ 105 h 121"/>
                <a:gd name="T8" fmla="*/ 17 w 77"/>
                <a:gd name="T9" fmla="*/ 88 h 121"/>
                <a:gd name="T10" fmla="*/ 17 w 77"/>
                <a:gd name="T11" fmla="*/ 43 h 121"/>
                <a:gd name="T12" fmla="*/ 0 w 77"/>
                <a:gd name="T13" fmla="*/ 60 h 121"/>
                <a:gd name="T14" fmla="*/ 17 w 77"/>
                <a:gd name="T15" fmla="*/ 77 h 121"/>
                <a:gd name="T16" fmla="*/ 33 w 77"/>
                <a:gd name="T17" fmla="*/ 60 h 121"/>
                <a:gd name="T18" fmla="*/ 17 w 77"/>
                <a:gd name="T19" fmla="*/ 43 h 121"/>
                <a:gd name="T20" fmla="*/ 61 w 77"/>
                <a:gd name="T21" fmla="*/ 43 h 121"/>
                <a:gd name="T22" fmla="*/ 44 w 77"/>
                <a:gd name="T23" fmla="*/ 60 h 121"/>
                <a:gd name="T24" fmla="*/ 61 w 77"/>
                <a:gd name="T25" fmla="*/ 77 h 121"/>
                <a:gd name="T26" fmla="*/ 77 w 77"/>
                <a:gd name="T27" fmla="*/ 60 h 121"/>
                <a:gd name="T28" fmla="*/ 61 w 77"/>
                <a:gd name="T29" fmla="*/ 43 h 121"/>
                <a:gd name="T30" fmla="*/ 17 w 77"/>
                <a:gd name="T31" fmla="*/ 0 h 121"/>
                <a:gd name="T32" fmla="*/ 0 w 77"/>
                <a:gd name="T33" fmla="*/ 16 h 121"/>
                <a:gd name="T34" fmla="*/ 17 w 77"/>
                <a:gd name="T35" fmla="*/ 32 h 121"/>
                <a:gd name="T36" fmla="*/ 33 w 77"/>
                <a:gd name="T37" fmla="*/ 16 h 121"/>
                <a:gd name="T38" fmla="*/ 17 w 77"/>
                <a:gd name="T3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21">
                  <a:moveTo>
                    <a:pt x="17" y="88"/>
                  </a:moveTo>
                  <a:cubicBezTo>
                    <a:pt x="7" y="88"/>
                    <a:pt x="0" y="95"/>
                    <a:pt x="0" y="105"/>
                  </a:cubicBezTo>
                  <a:cubicBezTo>
                    <a:pt x="0" y="113"/>
                    <a:pt x="7" y="121"/>
                    <a:pt x="17" y="121"/>
                  </a:cubicBezTo>
                  <a:cubicBezTo>
                    <a:pt x="26" y="121"/>
                    <a:pt x="33" y="113"/>
                    <a:pt x="33" y="105"/>
                  </a:cubicBezTo>
                  <a:cubicBezTo>
                    <a:pt x="33" y="95"/>
                    <a:pt x="26" y="88"/>
                    <a:pt x="17" y="88"/>
                  </a:cubicBezTo>
                  <a:moveTo>
                    <a:pt x="17" y="43"/>
                  </a:moveTo>
                  <a:cubicBezTo>
                    <a:pt x="7" y="43"/>
                    <a:pt x="0" y="51"/>
                    <a:pt x="0" y="60"/>
                  </a:cubicBezTo>
                  <a:cubicBezTo>
                    <a:pt x="0" y="69"/>
                    <a:pt x="7" y="77"/>
                    <a:pt x="17" y="77"/>
                  </a:cubicBezTo>
                  <a:cubicBezTo>
                    <a:pt x="26" y="77"/>
                    <a:pt x="33" y="69"/>
                    <a:pt x="33" y="60"/>
                  </a:cubicBezTo>
                  <a:cubicBezTo>
                    <a:pt x="33" y="51"/>
                    <a:pt x="26" y="43"/>
                    <a:pt x="17" y="43"/>
                  </a:cubicBezTo>
                  <a:moveTo>
                    <a:pt x="61" y="43"/>
                  </a:moveTo>
                  <a:cubicBezTo>
                    <a:pt x="51" y="43"/>
                    <a:pt x="44" y="51"/>
                    <a:pt x="44" y="60"/>
                  </a:cubicBezTo>
                  <a:cubicBezTo>
                    <a:pt x="44" y="69"/>
                    <a:pt x="51" y="77"/>
                    <a:pt x="61" y="77"/>
                  </a:cubicBezTo>
                  <a:cubicBezTo>
                    <a:pt x="70" y="77"/>
                    <a:pt x="77" y="69"/>
                    <a:pt x="77" y="60"/>
                  </a:cubicBezTo>
                  <a:cubicBezTo>
                    <a:pt x="77" y="51"/>
                    <a:pt x="70" y="43"/>
                    <a:pt x="61" y="43"/>
                  </a:cubicBezTo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6" y="32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</a:path>
              </a:pathLst>
            </a:custGeom>
            <a:solidFill>
              <a:srgbClr val="FFC9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29FD6C8-7F99-49D2-8DD2-6952EA03E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1803" y="1533417"/>
              <a:ext cx="3018400" cy="4375215"/>
            </a:xfrm>
            <a:custGeom>
              <a:avLst/>
              <a:gdLst>
                <a:gd name="T0" fmla="*/ 60 w 297"/>
                <a:gd name="T1" fmla="*/ 430 h 430"/>
                <a:gd name="T2" fmla="*/ 105 w 297"/>
                <a:gd name="T3" fmla="*/ 353 h 430"/>
                <a:gd name="T4" fmla="*/ 121 w 297"/>
                <a:gd name="T5" fmla="*/ 370 h 430"/>
                <a:gd name="T6" fmla="*/ 43 w 297"/>
                <a:gd name="T7" fmla="*/ 370 h 430"/>
                <a:gd name="T8" fmla="*/ 60 w 297"/>
                <a:gd name="T9" fmla="*/ 353 h 430"/>
                <a:gd name="T10" fmla="*/ 105 w 297"/>
                <a:gd name="T11" fmla="*/ 342 h 430"/>
                <a:gd name="T12" fmla="*/ 60 w 297"/>
                <a:gd name="T13" fmla="*/ 309 h 430"/>
                <a:gd name="T14" fmla="*/ 77 w 297"/>
                <a:gd name="T15" fmla="*/ 325 h 430"/>
                <a:gd name="T16" fmla="*/ 0 w 297"/>
                <a:gd name="T17" fmla="*/ 325 h 430"/>
                <a:gd name="T18" fmla="*/ 16 w 297"/>
                <a:gd name="T19" fmla="*/ 309 h 430"/>
                <a:gd name="T20" fmla="*/ 148 w 297"/>
                <a:gd name="T21" fmla="*/ 297 h 430"/>
                <a:gd name="T22" fmla="*/ 105 w 297"/>
                <a:gd name="T23" fmla="*/ 265 h 430"/>
                <a:gd name="T24" fmla="*/ 121 w 297"/>
                <a:gd name="T25" fmla="*/ 281 h 430"/>
                <a:gd name="T26" fmla="*/ 43 w 297"/>
                <a:gd name="T27" fmla="*/ 281 h 430"/>
                <a:gd name="T28" fmla="*/ 60 w 297"/>
                <a:gd name="T29" fmla="*/ 265 h 430"/>
                <a:gd name="T30" fmla="*/ 16 w 297"/>
                <a:gd name="T31" fmla="*/ 297 h 430"/>
                <a:gd name="T32" fmla="*/ 148 w 297"/>
                <a:gd name="T33" fmla="*/ 221 h 430"/>
                <a:gd name="T34" fmla="*/ 165 w 297"/>
                <a:gd name="T35" fmla="*/ 237 h 430"/>
                <a:gd name="T36" fmla="*/ 88 w 297"/>
                <a:gd name="T37" fmla="*/ 237 h 430"/>
                <a:gd name="T38" fmla="*/ 105 w 297"/>
                <a:gd name="T39" fmla="*/ 221 h 430"/>
                <a:gd name="T40" fmla="*/ 60 w 297"/>
                <a:gd name="T41" fmla="*/ 254 h 430"/>
                <a:gd name="T42" fmla="*/ 105 w 297"/>
                <a:gd name="T43" fmla="*/ 176 h 430"/>
                <a:gd name="T44" fmla="*/ 121 w 297"/>
                <a:gd name="T45" fmla="*/ 193 h 430"/>
                <a:gd name="T46" fmla="*/ 43 w 297"/>
                <a:gd name="T47" fmla="*/ 193 h 430"/>
                <a:gd name="T48" fmla="*/ 60 w 297"/>
                <a:gd name="T49" fmla="*/ 176 h 430"/>
                <a:gd name="T50" fmla="*/ 16 w 297"/>
                <a:gd name="T51" fmla="*/ 209 h 430"/>
                <a:gd name="T52" fmla="*/ 193 w 297"/>
                <a:gd name="T53" fmla="*/ 133 h 430"/>
                <a:gd name="T54" fmla="*/ 209 w 297"/>
                <a:gd name="T55" fmla="*/ 149 h 430"/>
                <a:gd name="T56" fmla="*/ 131 w 297"/>
                <a:gd name="T57" fmla="*/ 149 h 430"/>
                <a:gd name="T58" fmla="*/ 148 w 297"/>
                <a:gd name="T59" fmla="*/ 133 h 430"/>
                <a:gd name="T60" fmla="*/ 105 w 297"/>
                <a:gd name="T61" fmla="*/ 166 h 430"/>
                <a:gd name="T62" fmla="*/ 60 w 297"/>
                <a:gd name="T63" fmla="*/ 133 h 430"/>
                <a:gd name="T64" fmla="*/ 77 w 297"/>
                <a:gd name="T65" fmla="*/ 149 h 430"/>
                <a:gd name="T66" fmla="*/ 0 w 297"/>
                <a:gd name="T67" fmla="*/ 149 h 430"/>
                <a:gd name="T68" fmla="*/ 16 w 297"/>
                <a:gd name="T69" fmla="*/ 133 h 430"/>
                <a:gd name="T70" fmla="*/ 236 w 297"/>
                <a:gd name="T71" fmla="*/ 122 h 430"/>
                <a:gd name="T72" fmla="*/ 193 w 297"/>
                <a:gd name="T73" fmla="*/ 88 h 430"/>
                <a:gd name="T74" fmla="*/ 209 w 297"/>
                <a:gd name="T75" fmla="*/ 105 h 430"/>
                <a:gd name="T76" fmla="*/ 131 w 297"/>
                <a:gd name="T77" fmla="*/ 105 h 430"/>
                <a:gd name="T78" fmla="*/ 148 w 297"/>
                <a:gd name="T79" fmla="*/ 88 h 430"/>
                <a:gd name="T80" fmla="*/ 105 w 297"/>
                <a:gd name="T81" fmla="*/ 122 h 430"/>
                <a:gd name="T82" fmla="*/ 281 w 297"/>
                <a:gd name="T83" fmla="*/ 45 h 430"/>
                <a:gd name="T84" fmla="*/ 297 w 297"/>
                <a:gd name="T85" fmla="*/ 62 h 430"/>
                <a:gd name="T86" fmla="*/ 220 w 297"/>
                <a:gd name="T87" fmla="*/ 62 h 430"/>
                <a:gd name="T88" fmla="*/ 236 w 297"/>
                <a:gd name="T89" fmla="*/ 45 h 430"/>
                <a:gd name="T90" fmla="*/ 193 w 297"/>
                <a:gd name="T91" fmla="*/ 78 h 430"/>
                <a:gd name="T92" fmla="*/ 148 w 297"/>
                <a:gd name="T93" fmla="*/ 45 h 430"/>
                <a:gd name="T94" fmla="*/ 165 w 297"/>
                <a:gd name="T95" fmla="*/ 62 h 430"/>
                <a:gd name="T96" fmla="*/ 88 w 297"/>
                <a:gd name="T97" fmla="*/ 62 h 430"/>
                <a:gd name="T98" fmla="*/ 105 w 297"/>
                <a:gd name="T99" fmla="*/ 45 h 430"/>
                <a:gd name="T100" fmla="*/ 281 w 297"/>
                <a:gd name="T101" fmla="*/ 34 h 430"/>
                <a:gd name="T102" fmla="*/ 236 w 297"/>
                <a:gd name="T103" fmla="*/ 0 h 430"/>
                <a:gd name="T104" fmla="*/ 253 w 297"/>
                <a:gd name="T105" fmla="*/ 17 h 430"/>
                <a:gd name="T106" fmla="*/ 176 w 297"/>
                <a:gd name="T107" fmla="*/ 17 h 430"/>
                <a:gd name="T108" fmla="*/ 193 w 297"/>
                <a:gd name="T109" fmla="*/ 0 h 430"/>
                <a:gd name="T110" fmla="*/ 131 w 297"/>
                <a:gd name="T111" fmla="*/ 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7" h="430">
                  <a:moveTo>
                    <a:pt x="60" y="397"/>
                  </a:moveTo>
                  <a:cubicBezTo>
                    <a:pt x="51" y="397"/>
                    <a:pt x="43" y="404"/>
                    <a:pt x="43" y="413"/>
                  </a:cubicBezTo>
                  <a:cubicBezTo>
                    <a:pt x="43" y="423"/>
                    <a:pt x="51" y="430"/>
                    <a:pt x="60" y="430"/>
                  </a:cubicBezTo>
                  <a:cubicBezTo>
                    <a:pt x="69" y="430"/>
                    <a:pt x="77" y="423"/>
                    <a:pt x="77" y="413"/>
                  </a:cubicBezTo>
                  <a:cubicBezTo>
                    <a:pt x="77" y="404"/>
                    <a:pt x="69" y="397"/>
                    <a:pt x="60" y="397"/>
                  </a:cubicBezTo>
                  <a:close/>
                  <a:moveTo>
                    <a:pt x="105" y="353"/>
                  </a:moveTo>
                  <a:cubicBezTo>
                    <a:pt x="95" y="353"/>
                    <a:pt x="88" y="360"/>
                    <a:pt x="88" y="370"/>
                  </a:cubicBezTo>
                  <a:cubicBezTo>
                    <a:pt x="88" y="378"/>
                    <a:pt x="95" y="385"/>
                    <a:pt x="105" y="385"/>
                  </a:cubicBezTo>
                  <a:cubicBezTo>
                    <a:pt x="114" y="385"/>
                    <a:pt x="121" y="378"/>
                    <a:pt x="121" y="370"/>
                  </a:cubicBezTo>
                  <a:cubicBezTo>
                    <a:pt x="121" y="360"/>
                    <a:pt x="114" y="353"/>
                    <a:pt x="105" y="353"/>
                  </a:cubicBezTo>
                  <a:close/>
                  <a:moveTo>
                    <a:pt x="60" y="353"/>
                  </a:moveTo>
                  <a:cubicBezTo>
                    <a:pt x="51" y="353"/>
                    <a:pt x="43" y="360"/>
                    <a:pt x="43" y="370"/>
                  </a:cubicBezTo>
                  <a:cubicBezTo>
                    <a:pt x="43" y="378"/>
                    <a:pt x="51" y="385"/>
                    <a:pt x="60" y="385"/>
                  </a:cubicBezTo>
                  <a:cubicBezTo>
                    <a:pt x="69" y="385"/>
                    <a:pt x="77" y="378"/>
                    <a:pt x="77" y="370"/>
                  </a:cubicBezTo>
                  <a:cubicBezTo>
                    <a:pt x="77" y="360"/>
                    <a:pt x="69" y="353"/>
                    <a:pt x="60" y="353"/>
                  </a:cubicBezTo>
                  <a:close/>
                  <a:moveTo>
                    <a:pt x="105" y="309"/>
                  </a:moveTo>
                  <a:cubicBezTo>
                    <a:pt x="95" y="309"/>
                    <a:pt x="88" y="316"/>
                    <a:pt x="88" y="325"/>
                  </a:cubicBezTo>
                  <a:cubicBezTo>
                    <a:pt x="88" y="335"/>
                    <a:pt x="95" y="342"/>
                    <a:pt x="105" y="342"/>
                  </a:cubicBezTo>
                  <a:cubicBezTo>
                    <a:pt x="114" y="342"/>
                    <a:pt x="121" y="335"/>
                    <a:pt x="121" y="325"/>
                  </a:cubicBezTo>
                  <a:cubicBezTo>
                    <a:pt x="121" y="316"/>
                    <a:pt x="114" y="309"/>
                    <a:pt x="105" y="309"/>
                  </a:cubicBezTo>
                  <a:close/>
                  <a:moveTo>
                    <a:pt x="60" y="309"/>
                  </a:moveTo>
                  <a:cubicBezTo>
                    <a:pt x="51" y="309"/>
                    <a:pt x="43" y="316"/>
                    <a:pt x="43" y="325"/>
                  </a:cubicBezTo>
                  <a:cubicBezTo>
                    <a:pt x="43" y="335"/>
                    <a:pt x="51" y="342"/>
                    <a:pt x="60" y="342"/>
                  </a:cubicBezTo>
                  <a:cubicBezTo>
                    <a:pt x="69" y="342"/>
                    <a:pt x="77" y="335"/>
                    <a:pt x="77" y="325"/>
                  </a:cubicBezTo>
                  <a:cubicBezTo>
                    <a:pt x="77" y="316"/>
                    <a:pt x="69" y="309"/>
                    <a:pt x="60" y="309"/>
                  </a:cubicBezTo>
                  <a:close/>
                  <a:moveTo>
                    <a:pt x="16" y="309"/>
                  </a:moveTo>
                  <a:cubicBezTo>
                    <a:pt x="7" y="309"/>
                    <a:pt x="0" y="316"/>
                    <a:pt x="0" y="325"/>
                  </a:cubicBezTo>
                  <a:cubicBezTo>
                    <a:pt x="0" y="335"/>
                    <a:pt x="7" y="342"/>
                    <a:pt x="16" y="342"/>
                  </a:cubicBezTo>
                  <a:cubicBezTo>
                    <a:pt x="26" y="342"/>
                    <a:pt x="33" y="335"/>
                    <a:pt x="33" y="325"/>
                  </a:cubicBezTo>
                  <a:cubicBezTo>
                    <a:pt x="33" y="316"/>
                    <a:pt x="26" y="309"/>
                    <a:pt x="16" y="309"/>
                  </a:cubicBezTo>
                  <a:close/>
                  <a:moveTo>
                    <a:pt x="148" y="265"/>
                  </a:moveTo>
                  <a:cubicBezTo>
                    <a:pt x="140" y="265"/>
                    <a:pt x="131" y="273"/>
                    <a:pt x="131" y="281"/>
                  </a:cubicBezTo>
                  <a:cubicBezTo>
                    <a:pt x="131" y="290"/>
                    <a:pt x="140" y="297"/>
                    <a:pt x="148" y="297"/>
                  </a:cubicBezTo>
                  <a:cubicBezTo>
                    <a:pt x="157" y="297"/>
                    <a:pt x="165" y="290"/>
                    <a:pt x="165" y="281"/>
                  </a:cubicBezTo>
                  <a:cubicBezTo>
                    <a:pt x="165" y="273"/>
                    <a:pt x="157" y="265"/>
                    <a:pt x="148" y="265"/>
                  </a:cubicBezTo>
                  <a:close/>
                  <a:moveTo>
                    <a:pt x="105" y="265"/>
                  </a:moveTo>
                  <a:cubicBezTo>
                    <a:pt x="95" y="265"/>
                    <a:pt x="88" y="273"/>
                    <a:pt x="88" y="281"/>
                  </a:cubicBezTo>
                  <a:cubicBezTo>
                    <a:pt x="88" y="290"/>
                    <a:pt x="95" y="297"/>
                    <a:pt x="105" y="297"/>
                  </a:cubicBezTo>
                  <a:cubicBezTo>
                    <a:pt x="114" y="297"/>
                    <a:pt x="121" y="290"/>
                    <a:pt x="121" y="281"/>
                  </a:cubicBezTo>
                  <a:cubicBezTo>
                    <a:pt x="121" y="273"/>
                    <a:pt x="114" y="265"/>
                    <a:pt x="105" y="265"/>
                  </a:cubicBezTo>
                  <a:close/>
                  <a:moveTo>
                    <a:pt x="60" y="265"/>
                  </a:moveTo>
                  <a:cubicBezTo>
                    <a:pt x="51" y="265"/>
                    <a:pt x="43" y="273"/>
                    <a:pt x="43" y="281"/>
                  </a:cubicBezTo>
                  <a:cubicBezTo>
                    <a:pt x="43" y="290"/>
                    <a:pt x="51" y="297"/>
                    <a:pt x="60" y="297"/>
                  </a:cubicBezTo>
                  <a:cubicBezTo>
                    <a:pt x="69" y="297"/>
                    <a:pt x="77" y="290"/>
                    <a:pt x="77" y="281"/>
                  </a:cubicBezTo>
                  <a:cubicBezTo>
                    <a:pt x="77" y="273"/>
                    <a:pt x="69" y="265"/>
                    <a:pt x="60" y="265"/>
                  </a:cubicBezTo>
                  <a:close/>
                  <a:moveTo>
                    <a:pt x="16" y="265"/>
                  </a:moveTo>
                  <a:cubicBezTo>
                    <a:pt x="7" y="265"/>
                    <a:pt x="0" y="273"/>
                    <a:pt x="0" y="281"/>
                  </a:cubicBezTo>
                  <a:cubicBezTo>
                    <a:pt x="0" y="290"/>
                    <a:pt x="7" y="297"/>
                    <a:pt x="16" y="297"/>
                  </a:cubicBezTo>
                  <a:cubicBezTo>
                    <a:pt x="26" y="297"/>
                    <a:pt x="33" y="290"/>
                    <a:pt x="33" y="281"/>
                  </a:cubicBezTo>
                  <a:cubicBezTo>
                    <a:pt x="33" y="273"/>
                    <a:pt x="26" y="265"/>
                    <a:pt x="16" y="265"/>
                  </a:cubicBezTo>
                  <a:close/>
                  <a:moveTo>
                    <a:pt x="148" y="221"/>
                  </a:moveTo>
                  <a:cubicBezTo>
                    <a:pt x="140" y="221"/>
                    <a:pt x="131" y="228"/>
                    <a:pt x="131" y="237"/>
                  </a:cubicBezTo>
                  <a:cubicBezTo>
                    <a:pt x="131" y="247"/>
                    <a:pt x="140" y="254"/>
                    <a:pt x="148" y="254"/>
                  </a:cubicBezTo>
                  <a:cubicBezTo>
                    <a:pt x="157" y="254"/>
                    <a:pt x="165" y="247"/>
                    <a:pt x="165" y="237"/>
                  </a:cubicBezTo>
                  <a:cubicBezTo>
                    <a:pt x="165" y="228"/>
                    <a:pt x="157" y="221"/>
                    <a:pt x="148" y="221"/>
                  </a:cubicBezTo>
                  <a:close/>
                  <a:moveTo>
                    <a:pt x="105" y="221"/>
                  </a:moveTo>
                  <a:cubicBezTo>
                    <a:pt x="95" y="221"/>
                    <a:pt x="88" y="228"/>
                    <a:pt x="88" y="237"/>
                  </a:cubicBezTo>
                  <a:cubicBezTo>
                    <a:pt x="88" y="247"/>
                    <a:pt x="95" y="254"/>
                    <a:pt x="105" y="254"/>
                  </a:cubicBezTo>
                  <a:cubicBezTo>
                    <a:pt x="114" y="254"/>
                    <a:pt x="121" y="247"/>
                    <a:pt x="121" y="237"/>
                  </a:cubicBezTo>
                  <a:cubicBezTo>
                    <a:pt x="121" y="228"/>
                    <a:pt x="114" y="221"/>
                    <a:pt x="105" y="221"/>
                  </a:cubicBezTo>
                  <a:close/>
                  <a:moveTo>
                    <a:pt x="60" y="221"/>
                  </a:moveTo>
                  <a:cubicBezTo>
                    <a:pt x="51" y="221"/>
                    <a:pt x="43" y="228"/>
                    <a:pt x="43" y="237"/>
                  </a:cubicBezTo>
                  <a:cubicBezTo>
                    <a:pt x="43" y="247"/>
                    <a:pt x="51" y="254"/>
                    <a:pt x="60" y="254"/>
                  </a:cubicBezTo>
                  <a:cubicBezTo>
                    <a:pt x="69" y="254"/>
                    <a:pt x="77" y="247"/>
                    <a:pt x="77" y="237"/>
                  </a:cubicBezTo>
                  <a:cubicBezTo>
                    <a:pt x="77" y="228"/>
                    <a:pt x="69" y="221"/>
                    <a:pt x="60" y="221"/>
                  </a:cubicBezTo>
                  <a:close/>
                  <a:moveTo>
                    <a:pt x="105" y="176"/>
                  </a:moveTo>
                  <a:cubicBezTo>
                    <a:pt x="95" y="176"/>
                    <a:pt x="88" y="185"/>
                    <a:pt x="88" y="193"/>
                  </a:cubicBezTo>
                  <a:cubicBezTo>
                    <a:pt x="88" y="202"/>
                    <a:pt x="95" y="209"/>
                    <a:pt x="105" y="209"/>
                  </a:cubicBezTo>
                  <a:cubicBezTo>
                    <a:pt x="114" y="209"/>
                    <a:pt x="121" y="202"/>
                    <a:pt x="121" y="193"/>
                  </a:cubicBezTo>
                  <a:cubicBezTo>
                    <a:pt x="121" y="185"/>
                    <a:pt x="114" y="176"/>
                    <a:pt x="105" y="176"/>
                  </a:cubicBezTo>
                  <a:close/>
                  <a:moveTo>
                    <a:pt x="60" y="176"/>
                  </a:moveTo>
                  <a:cubicBezTo>
                    <a:pt x="51" y="176"/>
                    <a:pt x="43" y="185"/>
                    <a:pt x="43" y="193"/>
                  </a:cubicBezTo>
                  <a:cubicBezTo>
                    <a:pt x="43" y="202"/>
                    <a:pt x="51" y="209"/>
                    <a:pt x="60" y="209"/>
                  </a:cubicBezTo>
                  <a:cubicBezTo>
                    <a:pt x="69" y="209"/>
                    <a:pt x="77" y="202"/>
                    <a:pt x="77" y="193"/>
                  </a:cubicBezTo>
                  <a:cubicBezTo>
                    <a:pt x="77" y="185"/>
                    <a:pt x="69" y="176"/>
                    <a:pt x="60" y="176"/>
                  </a:cubicBezTo>
                  <a:close/>
                  <a:moveTo>
                    <a:pt x="16" y="176"/>
                  </a:moveTo>
                  <a:cubicBezTo>
                    <a:pt x="7" y="176"/>
                    <a:pt x="0" y="185"/>
                    <a:pt x="0" y="193"/>
                  </a:cubicBezTo>
                  <a:cubicBezTo>
                    <a:pt x="0" y="202"/>
                    <a:pt x="7" y="209"/>
                    <a:pt x="16" y="209"/>
                  </a:cubicBezTo>
                  <a:cubicBezTo>
                    <a:pt x="26" y="209"/>
                    <a:pt x="33" y="202"/>
                    <a:pt x="33" y="193"/>
                  </a:cubicBezTo>
                  <a:cubicBezTo>
                    <a:pt x="33" y="185"/>
                    <a:pt x="26" y="176"/>
                    <a:pt x="16" y="176"/>
                  </a:cubicBezTo>
                  <a:close/>
                  <a:moveTo>
                    <a:pt x="193" y="133"/>
                  </a:moveTo>
                  <a:cubicBezTo>
                    <a:pt x="183" y="133"/>
                    <a:pt x="176" y="140"/>
                    <a:pt x="176" y="149"/>
                  </a:cubicBezTo>
                  <a:cubicBezTo>
                    <a:pt x="176" y="159"/>
                    <a:pt x="183" y="166"/>
                    <a:pt x="193" y="166"/>
                  </a:cubicBezTo>
                  <a:cubicBezTo>
                    <a:pt x="202" y="166"/>
                    <a:pt x="209" y="159"/>
                    <a:pt x="209" y="149"/>
                  </a:cubicBezTo>
                  <a:cubicBezTo>
                    <a:pt x="209" y="140"/>
                    <a:pt x="202" y="133"/>
                    <a:pt x="193" y="133"/>
                  </a:cubicBezTo>
                  <a:close/>
                  <a:moveTo>
                    <a:pt x="148" y="133"/>
                  </a:moveTo>
                  <a:cubicBezTo>
                    <a:pt x="140" y="133"/>
                    <a:pt x="131" y="140"/>
                    <a:pt x="131" y="149"/>
                  </a:cubicBezTo>
                  <a:cubicBezTo>
                    <a:pt x="131" y="159"/>
                    <a:pt x="140" y="166"/>
                    <a:pt x="148" y="166"/>
                  </a:cubicBezTo>
                  <a:cubicBezTo>
                    <a:pt x="157" y="166"/>
                    <a:pt x="165" y="159"/>
                    <a:pt x="165" y="149"/>
                  </a:cubicBezTo>
                  <a:cubicBezTo>
                    <a:pt x="165" y="140"/>
                    <a:pt x="157" y="133"/>
                    <a:pt x="148" y="133"/>
                  </a:cubicBezTo>
                  <a:close/>
                  <a:moveTo>
                    <a:pt x="105" y="133"/>
                  </a:moveTo>
                  <a:cubicBezTo>
                    <a:pt x="95" y="133"/>
                    <a:pt x="88" y="140"/>
                    <a:pt x="88" y="149"/>
                  </a:cubicBezTo>
                  <a:cubicBezTo>
                    <a:pt x="88" y="159"/>
                    <a:pt x="95" y="166"/>
                    <a:pt x="105" y="166"/>
                  </a:cubicBezTo>
                  <a:cubicBezTo>
                    <a:pt x="114" y="166"/>
                    <a:pt x="121" y="159"/>
                    <a:pt x="121" y="149"/>
                  </a:cubicBezTo>
                  <a:cubicBezTo>
                    <a:pt x="121" y="140"/>
                    <a:pt x="114" y="133"/>
                    <a:pt x="105" y="133"/>
                  </a:cubicBezTo>
                  <a:close/>
                  <a:moveTo>
                    <a:pt x="60" y="133"/>
                  </a:moveTo>
                  <a:cubicBezTo>
                    <a:pt x="51" y="133"/>
                    <a:pt x="43" y="140"/>
                    <a:pt x="43" y="149"/>
                  </a:cubicBezTo>
                  <a:cubicBezTo>
                    <a:pt x="43" y="159"/>
                    <a:pt x="51" y="166"/>
                    <a:pt x="60" y="166"/>
                  </a:cubicBezTo>
                  <a:cubicBezTo>
                    <a:pt x="69" y="166"/>
                    <a:pt x="77" y="159"/>
                    <a:pt x="77" y="149"/>
                  </a:cubicBezTo>
                  <a:cubicBezTo>
                    <a:pt x="77" y="140"/>
                    <a:pt x="69" y="133"/>
                    <a:pt x="60" y="133"/>
                  </a:cubicBezTo>
                  <a:close/>
                  <a:moveTo>
                    <a:pt x="16" y="133"/>
                  </a:moveTo>
                  <a:cubicBezTo>
                    <a:pt x="7" y="133"/>
                    <a:pt x="0" y="140"/>
                    <a:pt x="0" y="149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26" y="166"/>
                    <a:pt x="33" y="159"/>
                    <a:pt x="33" y="149"/>
                  </a:cubicBezTo>
                  <a:cubicBezTo>
                    <a:pt x="33" y="140"/>
                    <a:pt x="26" y="133"/>
                    <a:pt x="16" y="133"/>
                  </a:cubicBezTo>
                  <a:close/>
                  <a:moveTo>
                    <a:pt x="236" y="88"/>
                  </a:moveTo>
                  <a:cubicBezTo>
                    <a:pt x="228" y="88"/>
                    <a:pt x="220" y="97"/>
                    <a:pt x="220" y="105"/>
                  </a:cubicBezTo>
                  <a:cubicBezTo>
                    <a:pt x="220" y="114"/>
                    <a:pt x="228" y="122"/>
                    <a:pt x="236" y="122"/>
                  </a:cubicBezTo>
                  <a:cubicBezTo>
                    <a:pt x="245" y="122"/>
                    <a:pt x="253" y="114"/>
                    <a:pt x="253" y="105"/>
                  </a:cubicBezTo>
                  <a:cubicBezTo>
                    <a:pt x="253" y="97"/>
                    <a:pt x="245" y="88"/>
                    <a:pt x="236" y="88"/>
                  </a:cubicBezTo>
                  <a:close/>
                  <a:moveTo>
                    <a:pt x="193" y="88"/>
                  </a:moveTo>
                  <a:cubicBezTo>
                    <a:pt x="183" y="88"/>
                    <a:pt x="176" y="97"/>
                    <a:pt x="176" y="105"/>
                  </a:cubicBezTo>
                  <a:cubicBezTo>
                    <a:pt x="176" y="114"/>
                    <a:pt x="183" y="122"/>
                    <a:pt x="193" y="122"/>
                  </a:cubicBezTo>
                  <a:cubicBezTo>
                    <a:pt x="202" y="122"/>
                    <a:pt x="209" y="114"/>
                    <a:pt x="209" y="105"/>
                  </a:cubicBezTo>
                  <a:cubicBezTo>
                    <a:pt x="209" y="97"/>
                    <a:pt x="202" y="88"/>
                    <a:pt x="193" y="88"/>
                  </a:cubicBezTo>
                  <a:close/>
                  <a:moveTo>
                    <a:pt x="148" y="88"/>
                  </a:moveTo>
                  <a:cubicBezTo>
                    <a:pt x="140" y="88"/>
                    <a:pt x="131" y="97"/>
                    <a:pt x="131" y="105"/>
                  </a:cubicBezTo>
                  <a:cubicBezTo>
                    <a:pt x="131" y="114"/>
                    <a:pt x="140" y="122"/>
                    <a:pt x="148" y="122"/>
                  </a:cubicBezTo>
                  <a:cubicBezTo>
                    <a:pt x="157" y="122"/>
                    <a:pt x="165" y="114"/>
                    <a:pt x="165" y="105"/>
                  </a:cubicBezTo>
                  <a:cubicBezTo>
                    <a:pt x="165" y="97"/>
                    <a:pt x="157" y="88"/>
                    <a:pt x="148" y="88"/>
                  </a:cubicBezTo>
                  <a:close/>
                  <a:moveTo>
                    <a:pt x="105" y="88"/>
                  </a:moveTo>
                  <a:cubicBezTo>
                    <a:pt x="95" y="88"/>
                    <a:pt x="88" y="97"/>
                    <a:pt x="88" y="105"/>
                  </a:cubicBezTo>
                  <a:cubicBezTo>
                    <a:pt x="88" y="114"/>
                    <a:pt x="95" y="122"/>
                    <a:pt x="105" y="122"/>
                  </a:cubicBezTo>
                  <a:cubicBezTo>
                    <a:pt x="114" y="122"/>
                    <a:pt x="121" y="114"/>
                    <a:pt x="121" y="105"/>
                  </a:cubicBezTo>
                  <a:cubicBezTo>
                    <a:pt x="121" y="97"/>
                    <a:pt x="114" y="88"/>
                    <a:pt x="105" y="88"/>
                  </a:cubicBezTo>
                  <a:close/>
                  <a:moveTo>
                    <a:pt x="281" y="45"/>
                  </a:moveTo>
                  <a:cubicBezTo>
                    <a:pt x="271" y="45"/>
                    <a:pt x="264" y="52"/>
                    <a:pt x="264" y="62"/>
                  </a:cubicBezTo>
                  <a:cubicBezTo>
                    <a:pt x="264" y="71"/>
                    <a:pt x="271" y="78"/>
                    <a:pt x="281" y="78"/>
                  </a:cubicBezTo>
                  <a:cubicBezTo>
                    <a:pt x="290" y="78"/>
                    <a:pt x="297" y="71"/>
                    <a:pt x="297" y="62"/>
                  </a:cubicBezTo>
                  <a:cubicBezTo>
                    <a:pt x="297" y="52"/>
                    <a:pt x="290" y="45"/>
                    <a:pt x="281" y="45"/>
                  </a:cubicBezTo>
                  <a:close/>
                  <a:moveTo>
                    <a:pt x="236" y="45"/>
                  </a:moveTo>
                  <a:cubicBezTo>
                    <a:pt x="228" y="45"/>
                    <a:pt x="220" y="52"/>
                    <a:pt x="220" y="62"/>
                  </a:cubicBezTo>
                  <a:cubicBezTo>
                    <a:pt x="220" y="71"/>
                    <a:pt x="228" y="78"/>
                    <a:pt x="236" y="78"/>
                  </a:cubicBezTo>
                  <a:cubicBezTo>
                    <a:pt x="245" y="78"/>
                    <a:pt x="253" y="71"/>
                    <a:pt x="253" y="62"/>
                  </a:cubicBezTo>
                  <a:cubicBezTo>
                    <a:pt x="253" y="52"/>
                    <a:pt x="245" y="45"/>
                    <a:pt x="236" y="45"/>
                  </a:cubicBezTo>
                  <a:close/>
                  <a:moveTo>
                    <a:pt x="193" y="45"/>
                  </a:moveTo>
                  <a:cubicBezTo>
                    <a:pt x="183" y="45"/>
                    <a:pt x="176" y="52"/>
                    <a:pt x="176" y="62"/>
                  </a:cubicBezTo>
                  <a:cubicBezTo>
                    <a:pt x="176" y="71"/>
                    <a:pt x="183" y="78"/>
                    <a:pt x="193" y="78"/>
                  </a:cubicBezTo>
                  <a:cubicBezTo>
                    <a:pt x="202" y="78"/>
                    <a:pt x="209" y="71"/>
                    <a:pt x="209" y="62"/>
                  </a:cubicBezTo>
                  <a:cubicBezTo>
                    <a:pt x="209" y="52"/>
                    <a:pt x="202" y="45"/>
                    <a:pt x="193" y="45"/>
                  </a:cubicBezTo>
                  <a:close/>
                  <a:moveTo>
                    <a:pt x="148" y="45"/>
                  </a:moveTo>
                  <a:cubicBezTo>
                    <a:pt x="140" y="45"/>
                    <a:pt x="131" y="52"/>
                    <a:pt x="131" y="62"/>
                  </a:cubicBezTo>
                  <a:cubicBezTo>
                    <a:pt x="131" y="71"/>
                    <a:pt x="140" y="78"/>
                    <a:pt x="148" y="78"/>
                  </a:cubicBezTo>
                  <a:cubicBezTo>
                    <a:pt x="157" y="78"/>
                    <a:pt x="165" y="71"/>
                    <a:pt x="165" y="62"/>
                  </a:cubicBezTo>
                  <a:cubicBezTo>
                    <a:pt x="165" y="52"/>
                    <a:pt x="157" y="45"/>
                    <a:pt x="148" y="45"/>
                  </a:cubicBezTo>
                  <a:close/>
                  <a:moveTo>
                    <a:pt x="105" y="45"/>
                  </a:moveTo>
                  <a:cubicBezTo>
                    <a:pt x="95" y="45"/>
                    <a:pt x="88" y="52"/>
                    <a:pt x="88" y="62"/>
                  </a:cubicBezTo>
                  <a:cubicBezTo>
                    <a:pt x="88" y="71"/>
                    <a:pt x="95" y="78"/>
                    <a:pt x="105" y="78"/>
                  </a:cubicBezTo>
                  <a:cubicBezTo>
                    <a:pt x="114" y="78"/>
                    <a:pt x="121" y="71"/>
                    <a:pt x="121" y="62"/>
                  </a:cubicBezTo>
                  <a:cubicBezTo>
                    <a:pt x="121" y="52"/>
                    <a:pt x="114" y="45"/>
                    <a:pt x="105" y="45"/>
                  </a:cubicBezTo>
                  <a:close/>
                  <a:moveTo>
                    <a:pt x="281" y="0"/>
                  </a:moveTo>
                  <a:cubicBezTo>
                    <a:pt x="271" y="0"/>
                    <a:pt x="264" y="9"/>
                    <a:pt x="264" y="17"/>
                  </a:cubicBezTo>
                  <a:cubicBezTo>
                    <a:pt x="264" y="26"/>
                    <a:pt x="271" y="34"/>
                    <a:pt x="281" y="34"/>
                  </a:cubicBezTo>
                  <a:cubicBezTo>
                    <a:pt x="290" y="34"/>
                    <a:pt x="297" y="26"/>
                    <a:pt x="297" y="17"/>
                  </a:cubicBezTo>
                  <a:cubicBezTo>
                    <a:pt x="297" y="9"/>
                    <a:pt x="290" y="0"/>
                    <a:pt x="281" y="0"/>
                  </a:cubicBezTo>
                  <a:close/>
                  <a:moveTo>
                    <a:pt x="236" y="0"/>
                  </a:moveTo>
                  <a:cubicBezTo>
                    <a:pt x="228" y="0"/>
                    <a:pt x="220" y="9"/>
                    <a:pt x="220" y="17"/>
                  </a:cubicBezTo>
                  <a:cubicBezTo>
                    <a:pt x="220" y="26"/>
                    <a:pt x="228" y="34"/>
                    <a:pt x="236" y="34"/>
                  </a:cubicBezTo>
                  <a:cubicBezTo>
                    <a:pt x="245" y="34"/>
                    <a:pt x="253" y="26"/>
                    <a:pt x="253" y="17"/>
                  </a:cubicBezTo>
                  <a:cubicBezTo>
                    <a:pt x="253" y="9"/>
                    <a:pt x="245" y="0"/>
                    <a:pt x="236" y="0"/>
                  </a:cubicBezTo>
                  <a:close/>
                  <a:moveTo>
                    <a:pt x="193" y="0"/>
                  </a:moveTo>
                  <a:cubicBezTo>
                    <a:pt x="183" y="0"/>
                    <a:pt x="176" y="9"/>
                    <a:pt x="176" y="17"/>
                  </a:cubicBezTo>
                  <a:cubicBezTo>
                    <a:pt x="176" y="26"/>
                    <a:pt x="183" y="34"/>
                    <a:pt x="193" y="34"/>
                  </a:cubicBezTo>
                  <a:cubicBezTo>
                    <a:pt x="202" y="34"/>
                    <a:pt x="209" y="26"/>
                    <a:pt x="209" y="17"/>
                  </a:cubicBezTo>
                  <a:cubicBezTo>
                    <a:pt x="209" y="9"/>
                    <a:pt x="202" y="0"/>
                    <a:pt x="193" y="0"/>
                  </a:cubicBezTo>
                  <a:close/>
                  <a:moveTo>
                    <a:pt x="165" y="17"/>
                  </a:moveTo>
                  <a:cubicBezTo>
                    <a:pt x="165" y="26"/>
                    <a:pt x="157" y="34"/>
                    <a:pt x="148" y="34"/>
                  </a:cubicBezTo>
                  <a:cubicBezTo>
                    <a:pt x="140" y="34"/>
                    <a:pt x="131" y="26"/>
                    <a:pt x="131" y="17"/>
                  </a:cubicBezTo>
                  <a:cubicBezTo>
                    <a:pt x="131" y="9"/>
                    <a:pt x="140" y="0"/>
                    <a:pt x="148" y="0"/>
                  </a:cubicBezTo>
                  <a:cubicBezTo>
                    <a:pt x="157" y="0"/>
                    <a:pt x="165" y="9"/>
                    <a:pt x="165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EB56249-078E-489A-B6FF-19E242F52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207" y="639618"/>
              <a:ext cx="5699793" cy="4372284"/>
            </a:xfrm>
            <a:custGeom>
              <a:avLst/>
              <a:gdLst>
                <a:gd name="T0" fmla="*/ 60 w 561"/>
                <a:gd name="T1" fmla="*/ 430 h 430"/>
                <a:gd name="T2" fmla="*/ 16 w 561"/>
                <a:gd name="T3" fmla="*/ 353 h 430"/>
                <a:gd name="T4" fmla="*/ 33 w 561"/>
                <a:gd name="T5" fmla="*/ 369 h 430"/>
                <a:gd name="T6" fmla="*/ 43 w 561"/>
                <a:gd name="T7" fmla="*/ 369 h 430"/>
                <a:gd name="T8" fmla="*/ 60 w 561"/>
                <a:gd name="T9" fmla="*/ 353 h 430"/>
                <a:gd name="T10" fmla="*/ 104 w 561"/>
                <a:gd name="T11" fmla="*/ 385 h 430"/>
                <a:gd name="T12" fmla="*/ 148 w 561"/>
                <a:gd name="T13" fmla="*/ 353 h 430"/>
                <a:gd name="T14" fmla="*/ 165 w 561"/>
                <a:gd name="T15" fmla="*/ 369 h 430"/>
                <a:gd name="T16" fmla="*/ 0 w 561"/>
                <a:gd name="T17" fmla="*/ 325 h 430"/>
                <a:gd name="T18" fmla="*/ 16 w 561"/>
                <a:gd name="T19" fmla="*/ 309 h 430"/>
                <a:gd name="T20" fmla="*/ 60 w 561"/>
                <a:gd name="T21" fmla="*/ 342 h 430"/>
                <a:gd name="T22" fmla="*/ 104 w 561"/>
                <a:gd name="T23" fmla="*/ 309 h 430"/>
                <a:gd name="T24" fmla="*/ 121 w 561"/>
                <a:gd name="T25" fmla="*/ 325 h 430"/>
                <a:gd name="T26" fmla="*/ 131 w 561"/>
                <a:gd name="T27" fmla="*/ 325 h 430"/>
                <a:gd name="T28" fmla="*/ 148 w 561"/>
                <a:gd name="T29" fmla="*/ 309 h 430"/>
                <a:gd name="T30" fmla="*/ 193 w 561"/>
                <a:gd name="T31" fmla="*/ 342 h 430"/>
                <a:gd name="T32" fmla="*/ 16 w 561"/>
                <a:gd name="T33" fmla="*/ 264 h 430"/>
                <a:gd name="T34" fmla="*/ 33 w 561"/>
                <a:gd name="T35" fmla="*/ 281 h 430"/>
                <a:gd name="T36" fmla="*/ 43 w 561"/>
                <a:gd name="T37" fmla="*/ 281 h 430"/>
                <a:gd name="T38" fmla="*/ 60 w 561"/>
                <a:gd name="T39" fmla="*/ 264 h 430"/>
                <a:gd name="T40" fmla="*/ 104 w 561"/>
                <a:gd name="T41" fmla="*/ 297 h 430"/>
                <a:gd name="T42" fmla="*/ 148 w 561"/>
                <a:gd name="T43" fmla="*/ 264 h 430"/>
                <a:gd name="T44" fmla="*/ 165 w 561"/>
                <a:gd name="T45" fmla="*/ 281 h 430"/>
                <a:gd name="T46" fmla="*/ 88 w 561"/>
                <a:gd name="T47" fmla="*/ 237 h 430"/>
                <a:gd name="T48" fmla="*/ 104 w 561"/>
                <a:gd name="T49" fmla="*/ 221 h 430"/>
                <a:gd name="T50" fmla="*/ 148 w 561"/>
                <a:gd name="T51" fmla="*/ 254 h 430"/>
                <a:gd name="T52" fmla="*/ 193 w 561"/>
                <a:gd name="T53" fmla="*/ 176 h 430"/>
                <a:gd name="T54" fmla="*/ 209 w 561"/>
                <a:gd name="T55" fmla="*/ 193 h 430"/>
                <a:gd name="T56" fmla="*/ 219 w 561"/>
                <a:gd name="T57" fmla="*/ 193 h 430"/>
                <a:gd name="T58" fmla="*/ 236 w 561"/>
                <a:gd name="T59" fmla="*/ 176 h 430"/>
                <a:gd name="T60" fmla="*/ 236 w 561"/>
                <a:gd name="T61" fmla="*/ 166 h 430"/>
                <a:gd name="T62" fmla="*/ 236 w 561"/>
                <a:gd name="T63" fmla="*/ 88 h 430"/>
                <a:gd name="T64" fmla="*/ 253 w 561"/>
                <a:gd name="T65" fmla="*/ 105 h 430"/>
                <a:gd name="T66" fmla="*/ 264 w 561"/>
                <a:gd name="T67" fmla="*/ 105 h 430"/>
                <a:gd name="T68" fmla="*/ 281 w 561"/>
                <a:gd name="T69" fmla="*/ 88 h 430"/>
                <a:gd name="T70" fmla="*/ 324 w 561"/>
                <a:gd name="T71" fmla="*/ 78 h 430"/>
                <a:gd name="T72" fmla="*/ 369 w 561"/>
                <a:gd name="T73" fmla="*/ 45 h 430"/>
                <a:gd name="T74" fmla="*/ 385 w 561"/>
                <a:gd name="T75" fmla="*/ 61 h 430"/>
                <a:gd name="T76" fmla="*/ 396 w 561"/>
                <a:gd name="T77" fmla="*/ 61 h 430"/>
                <a:gd name="T78" fmla="*/ 412 w 561"/>
                <a:gd name="T79" fmla="*/ 45 h 430"/>
                <a:gd name="T80" fmla="*/ 457 w 561"/>
                <a:gd name="T81" fmla="*/ 78 h 430"/>
                <a:gd name="T82" fmla="*/ 412 w 561"/>
                <a:gd name="T83" fmla="*/ 0 h 430"/>
                <a:gd name="T84" fmla="*/ 429 w 561"/>
                <a:gd name="T85" fmla="*/ 17 h 430"/>
                <a:gd name="T86" fmla="*/ 440 w 561"/>
                <a:gd name="T87" fmla="*/ 17 h 430"/>
                <a:gd name="T88" fmla="*/ 457 w 561"/>
                <a:gd name="T89" fmla="*/ 0 h 430"/>
                <a:gd name="T90" fmla="*/ 500 w 561"/>
                <a:gd name="T91" fmla="*/ 33 h 430"/>
                <a:gd name="T92" fmla="*/ 545 w 561"/>
                <a:gd name="T93" fmla="*/ 0 h 430"/>
                <a:gd name="T94" fmla="*/ 561 w 561"/>
                <a:gd name="T95" fmla="*/ 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1" h="430">
                  <a:moveTo>
                    <a:pt x="60" y="397"/>
                  </a:moveTo>
                  <a:cubicBezTo>
                    <a:pt x="51" y="397"/>
                    <a:pt x="43" y="404"/>
                    <a:pt x="43" y="413"/>
                  </a:cubicBezTo>
                  <a:cubicBezTo>
                    <a:pt x="43" y="423"/>
                    <a:pt x="51" y="430"/>
                    <a:pt x="60" y="430"/>
                  </a:cubicBezTo>
                  <a:cubicBezTo>
                    <a:pt x="69" y="430"/>
                    <a:pt x="77" y="423"/>
                    <a:pt x="77" y="413"/>
                  </a:cubicBezTo>
                  <a:cubicBezTo>
                    <a:pt x="77" y="404"/>
                    <a:pt x="69" y="397"/>
                    <a:pt x="60" y="397"/>
                  </a:cubicBezTo>
                  <a:moveTo>
                    <a:pt x="16" y="353"/>
                  </a:moveTo>
                  <a:cubicBezTo>
                    <a:pt x="7" y="353"/>
                    <a:pt x="0" y="360"/>
                    <a:pt x="0" y="369"/>
                  </a:cubicBezTo>
                  <a:cubicBezTo>
                    <a:pt x="0" y="378"/>
                    <a:pt x="7" y="385"/>
                    <a:pt x="16" y="385"/>
                  </a:cubicBezTo>
                  <a:cubicBezTo>
                    <a:pt x="25" y="385"/>
                    <a:pt x="33" y="378"/>
                    <a:pt x="33" y="369"/>
                  </a:cubicBezTo>
                  <a:cubicBezTo>
                    <a:pt x="33" y="360"/>
                    <a:pt x="25" y="353"/>
                    <a:pt x="16" y="353"/>
                  </a:cubicBezTo>
                  <a:moveTo>
                    <a:pt x="60" y="353"/>
                  </a:moveTo>
                  <a:cubicBezTo>
                    <a:pt x="51" y="353"/>
                    <a:pt x="43" y="360"/>
                    <a:pt x="43" y="369"/>
                  </a:cubicBezTo>
                  <a:cubicBezTo>
                    <a:pt x="43" y="378"/>
                    <a:pt x="51" y="385"/>
                    <a:pt x="60" y="385"/>
                  </a:cubicBezTo>
                  <a:cubicBezTo>
                    <a:pt x="69" y="385"/>
                    <a:pt x="77" y="378"/>
                    <a:pt x="77" y="369"/>
                  </a:cubicBezTo>
                  <a:cubicBezTo>
                    <a:pt x="77" y="360"/>
                    <a:pt x="69" y="353"/>
                    <a:pt x="60" y="353"/>
                  </a:cubicBezTo>
                  <a:moveTo>
                    <a:pt x="104" y="353"/>
                  </a:moveTo>
                  <a:cubicBezTo>
                    <a:pt x="95" y="353"/>
                    <a:pt x="88" y="360"/>
                    <a:pt x="88" y="369"/>
                  </a:cubicBezTo>
                  <a:cubicBezTo>
                    <a:pt x="88" y="378"/>
                    <a:pt x="95" y="385"/>
                    <a:pt x="104" y="385"/>
                  </a:cubicBezTo>
                  <a:cubicBezTo>
                    <a:pt x="114" y="385"/>
                    <a:pt x="121" y="378"/>
                    <a:pt x="121" y="369"/>
                  </a:cubicBezTo>
                  <a:cubicBezTo>
                    <a:pt x="121" y="360"/>
                    <a:pt x="114" y="353"/>
                    <a:pt x="104" y="353"/>
                  </a:cubicBezTo>
                  <a:moveTo>
                    <a:pt x="148" y="353"/>
                  </a:moveTo>
                  <a:cubicBezTo>
                    <a:pt x="139" y="353"/>
                    <a:pt x="131" y="360"/>
                    <a:pt x="131" y="369"/>
                  </a:cubicBezTo>
                  <a:cubicBezTo>
                    <a:pt x="131" y="378"/>
                    <a:pt x="139" y="385"/>
                    <a:pt x="148" y="385"/>
                  </a:cubicBezTo>
                  <a:cubicBezTo>
                    <a:pt x="157" y="385"/>
                    <a:pt x="165" y="378"/>
                    <a:pt x="165" y="369"/>
                  </a:cubicBezTo>
                  <a:cubicBezTo>
                    <a:pt x="165" y="360"/>
                    <a:pt x="157" y="353"/>
                    <a:pt x="148" y="353"/>
                  </a:cubicBezTo>
                  <a:moveTo>
                    <a:pt x="16" y="309"/>
                  </a:moveTo>
                  <a:cubicBezTo>
                    <a:pt x="7" y="309"/>
                    <a:pt x="0" y="316"/>
                    <a:pt x="0" y="325"/>
                  </a:cubicBezTo>
                  <a:cubicBezTo>
                    <a:pt x="0" y="335"/>
                    <a:pt x="7" y="342"/>
                    <a:pt x="16" y="342"/>
                  </a:cubicBezTo>
                  <a:cubicBezTo>
                    <a:pt x="25" y="342"/>
                    <a:pt x="33" y="335"/>
                    <a:pt x="33" y="325"/>
                  </a:cubicBezTo>
                  <a:cubicBezTo>
                    <a:pt x="33" y="316"/>
                    <a:pt x="25" y="309"/>
                    <a:pt x="16" y="309"/>
                  </a:cubicBezTo>
                  <a:moveTo>
                    <a:pt x="60" y="309"/>
                  </a:moveTo>
                  <a:cubicBezTo>
                    <a:pt x="51" y="309"/>
                    <a:pt x="43" y="316"/>
                    <a:pt x="43" y="325"/>
                  </a:cubicBezTo>
                  <a:cubicBezTo>
                    <a:pt x="43" y="335"/>
                    <a:pt x="51" y="342"/>
                    <a:pt x="60" y="342"/>
                  </a:cubicBezTo>
                  <a:cubicBezTo>
                    <a:pt x="69" y="342"/>
                    <a:pt x="77" y="335"/>
                    <a:pt x="77" y="325"/>
                  </a:cubicBezTo>
                  <a:cubicBezTo>
                    <a:pt x="77" y="316"/>
                    <a:pt x="69" y="309"/>
                    <a:pt x="60" y="309"/>
                  </a:cubicBezTo>
                  <a:moveTo>
                    <a:pt x="104" y="309"/>
                  </a:moveTo>
                  <a:cubicBezTo>
                    <a:pt x="95" y="309"/>
                    <a:pt x="88" y="316"/>
                    <a:pt x="88" y="325"/>
                  </a:cubicBezTo>
                  <a:cubicBezTo>
                    <a:pt x="88" y="335"/>
                    <a:pt x="95" y="342"/>
                    <a:pt x="104" y="342"/>
                  </a:cubicBezTo>
                  <a:cubicBezTo>
                    <a:pt x="114" y="342"/>
                    <a:pt x="121" y="335"/>
                    <a:pt x="121" y="325"/>
                  </a:cubicBezTo>
                  <a:cubicBezTo>
                    <a:pt x="121" y="316"/>
                    <a:pt x="114" y="309"/>
                    <a:pt x="104" y="309"/>
                  </a:cubicBezTo>
                  <a:moveTo>
                    <a:pt x="148" y="309"/>
                  </a:moveTo>
                  <a:cubicBezTo>
                    <a:pt x="139" y="309"/>
                    <a:pt x="131" y="316"/>
                    <a:pt x="131" y="325"/>
                  </a:cubicBezTo>
                  <a:cubicBezTo>
                    <a:pt x="131" y="335"/>
                    <a:pt x="139" y="342"/>
                    <a:pt x="148" y="342"/>
                  </a:cubicBezTo>
                  <a:cubicBezTo>
                    <a:pt x="157" y="342"/>
                    <a:pt x="165" y="335"/>
                    <a:pt x="165" y="325"/>
                  </a:cubicBezTo>
                  <a:cubicBezTo>
                    <a:pt x="165" y="316"/>
                    <a:pt x="157" y="309"/>
                    <a:pt x="148" y="309"/>
                  </a:cubicBezTo>
                  <a:moveTo>
                    <a:pt x="193" y="309"/>
                  </a:moveTo>
                  <a:cubicBezTo>
                    <a:pt x="183" y="309"/>
                    <a:pt x="176" y="316"/>
                    <a:pt x="176" y="325"/>
                  </a:cubicBezTo>
                  <a:cubicBezTo>
                    <a:pt x="176" y="335"/>
                    <a:pt x="183" y="342"/>
                    <a:pt x="193" y="342"/>
                  </a:cubicBezTo>
                  <a:cubicBezTo>
                    <a:pt x="202" y="342"/>
                    <a:pt x="209" y="335"/>
                    <a:pt x="209" y="325"/>
                  </a:cubicBezTo>
                  <a:cubicBezTo>
                    <a:pt x="209" y="316"/>
                    <a:pt x="202" y="309"/>
                    <a:pt x="193" y="309"/>
                  </a:cubicBezTo>
                  <a:moveTo>
                    <a:pt x="16" y="264"/>
                  </a:moveTo>
                  <a:cubicBezTo>
                    <a:pt x="7" y="264"/>
                    <a:pt x="0" y="273"/>
                    <a:pt x="0" y="281"/>
                  </a:cubicBezTo>
                  <a:cubicBezTo>
                    <a:pt x="0" y="290"/>
                    <a:pt x="7" y="297"/>
                    <a:pt x="16" y="297"/>
                  </a:cubicBezTo>
                  <a:cubicBezTo>
                    <a:pt x="25" y="297"/>
                    <a:pt x="33" y="290"/>
                    <a:pt x="33" y="281"/>
                  </a:cubicBezTo>
                  <a:cubicBezTo>
                    <a:pt x="33" y="273"/>
                    <a:pt x="25" y="264"/>
                    <a:pt x="16" y="264"/>
                  </a:cubicBezTo>
                  <a:moveTo>
                    <a:pt x="60" y="264"/>
                  </a:moveTo>
                  <a:cubicBezTo>
                    <a:pt x="51" y="264"/>
                    <a:pt x="43" y="273"/>
                    <a:pt x="43" y="281"/>
                  </a:cubicBezTo>
                  <a:cubicBezTo>
                    <a:pt x="43" y="290"/>
                    <a:pt x="51" y="297"/>
                    <a:pt x="60" y="297"/>
                  </a:cubicBezTo>
                  <a:cubicBezTo>
                    <a:pt x="69" y="297"/>
                    <a:pt x="77" y="290"/>
                    <a:pt x="77" y="281"/>
                  </a:cubicBezTo>
                  <a:cubicBezTo>
                    <a:pt x="77" y="273"/>
                    <a:pt x="69" y="264"/>
                    <a:pt x="60" y="264"/>
                  </a:cubicBezTo>
                  <a:moveTo>
                    <a:pt x="104" y="264"/>
                  </a:moveTo>
                  <a:cubicBezTo>
                    <a:pt x="95" y="264"/>
                    <a:pt x="88" y="273"/>
                    <a:pt x="88" y="281"/>
                  </a:cubicBezTo>
                  <a:cubicBezTo>
                    <a:pt x="88" y="290"/>
                    <a:pt x="95" y="297"/>
                    <a:pt x="104" y="297"/>
                  </a:cubicBezTo>
                  <a:cubicBezTo>
                    <a:pt x="114" y="297"/>
                    <a:pt x="121" y="290"/>
                    <a:pt x="121" y="281"/>
                  </a:cubicBezTo>
                  <a:cubicBezTo>
                    <a:pt x="121" y="273"/>
                    <a:pt x="114" y="264"/>
                    <a:pt x="104" y="264"/>
                  </a:cubicBezTo>
                  <a:moveTo>
                    <a:pt x="148" y="264"/>
                  </a:moveTo>
                  <a:cubicBezTo>
                    <a:pt x="139" y="264"/>
                    <a:pt x="131" y="273"/>
                    <a:pt x="131" y="281"/>
                  </a:cubicBezTo>
                  <a:cubicBezTo>
                    <a:pt x="131" y="290"/>
                    <a:pt x="139" y="297"/>
                    <a:pt x="148" y="297"/>
                  </a:cubicBezTo>
                  <a:cubicBezTo>
                    <a:pt x="157" y="297"/>
                    <a:pt x="165" y="290"/>
                    <a:pt x="165" y="281"/>
                  </a:cubicBezTo>
                  <a:cubicBezTo>
                    <a:pt x="165" y="273"/>
                    <a:pt x="157" y="264"/>
                    <a:pt x="148" y="264"/>
                  </a:cubicBezTo>
                  <a:moveTo>
                    <a:pt x="104" y="221"/>
                  </a:moveTo>
                  <a:cubicBezTo>
                    <a:pt x="95" y="221"/>
                    <a:pt x="88" y="228"/>
                    <a:pt x="88" y="237"/>
                  </a:cubicBezTo>
                  <a:cubicBezTo>
                    <a:pt x="88" y="247"/>
                    <a:pt x="95" y="254"/>
                    <a:pt x="104" y="254"/>
                  </a:cubicBezTo>
                  <a:cubicBezTo>
                    <a:pt x="114" y="254"/>
                    <a:pt x="121" y="247"/>
                    <a:pt x="121" y="237"/>
                  </a:cubicBezTo>
                  <a:cubicBezTo>
                    <a:pt x="121" y="228"/>
                    <a:pt x="114" y="221"/>
                    <a:pt x="104" y="221"/>
                  </a:cubicBezTo>
                  <a:moveTo>
                    <a:pt x="148" y="221"/>
                  </a:moveTo>
                  <a:cubicBezTo>
                    <a:pt x="139" y="221"/>
                    <a:pt x="131" y="228"/>
                    <a:pt x="131" y="237"/>
                  </a:cubicBezTo>
                  <a:cubicBezTo>
                    <a:pt x="131" y="247"/>
                    <a:pt x="139" y="254"/>
                    <a:pt x="148" y="254"/>
                  </a:cubicBezTo>
                  <a:cubicBezTo>
                    <a:pt x="157" y="254"/>
                    <a:pt x="165" y="247"/>
                    <a:pt x="165" y="237"/>
                  </a:cubicBezTo>
                  <a:cubicBezTo>
                    <a:pt x="165" y="228"/>
                    <a:pt x="157" y="221"/>
                    <a:pt x="148" y="221"/>
                  </a:cubicBezTo>
                  <a:moveTo>
                    <a:pt x="193" y="176"/>
                  </a:moveTo>
                  <a:cubicBezTo>
                    <a:pt x="183" y="176"/>
                    <a:pt x="176" y="185"/>
                    <a:pt x="176" y="193"/>
                  </a:cubicBezTo>
                  <a:cubicBezTo>
                    <a:pt x="176" y="202"/>
                    <a:pt x="183" y="209"/>
                    <a:pt x="193" y="209"/>
                  </a:cubicBezTo>
                  <a:cubicBezTo>
                    <a:pt x="202" y="209"/>
                    <a:pt x="209" y="202"/>
                    <a:pt x="209" y="193"/>
                  </a:cubicBezTo>
                  <a:cubicBezTo>
                    <a:pt x="209" y="185"/>
                    <a:pt x="202" y="176"/>
                    <a:pt x="193" y="176"/>
                  </a:cubicBezTo>
                  <a:moveTo>
                    <a:pt x="236" y="176"/>
                  </a:moveTo>
                  <a:cubicBezTo>
                    <a:pt x="227" y="176"/>
                    <a:pt x="219" y="185"/>
                    <a:pt x="219" y="193"/>
                  </a:cubicBezTo>
                  <a:cubicBezTo>
                    <a:pt x="219" y="202"/>
                    <a:pt x="227" y="209"/>
                    <a:pt x="236" y="209"/>
                  </a:cubicBezTo>
                  <a:cubicBezTo>
                    <a:pt x="245" y="209"/>
                    <a:pt x="253" y="202"/>
                    <a:pt x="253" y="193"/>
                  </a:cubicBezTo>
                  <a:cubicBezTo>
                    <a:pt x="253" y="185"/>
                    <a:pt x="245" y="176"/>
                    <a:pt x="236" y="176"/>
                  </a:cubicBezTo>
                  <a:moveTo>
                    <a:pt x="236" y="133"/>
                  </a:moveTo>
                  <a:cubicBezTo>
                    <a:pt x="227" y="133"/>
                    <a:pt x="219" y="140"/>
                    <a:pt x="219" y="149"/>
                  </a:cubicBezTo>
                  <a:cubicBezTo>
                    <a:pt x="219" y="159"/>
                    <a:pt x="227" y="166"/>
                    <a:pt x="236" y="166"/>
                  </a:cubicBezTo>
                  <a:cubicBezTo>
                    <a:pt x="245" y="166"/>
                    <a:pt x="253" y="159"/>
                    <a:pt x="253" y="149"/>
                  </a:cubicBezTo>
                  <a:cubicBezTo>
                    <a:pt x="253" y="140"/>
                    <a:pt x="245" y="133"/>
                    <a:pt x="236" y="133"/>
                  </a:cubicBezTo>
                  <a:moveTo>
                    <a:pt x="236" y="88"/>
                  </a:moveTo>
                  <a:cubicBezTo>
                    <a:pt x="227" y="88"/>
                    <a:pt x="219" y="97"/>
                    <a:pt x="219" y="105"/>
                  </a:cubicBezTo>
                  <a:cubicBezTo>
                    <a:pt x="219" y="114"/>
                    <a:pt x="227" y="121"/>
                    <a:pt x="236" y="121"/>
                  </a:cubicBezTo>
                  <a:cubicBezTo>
                    <a:pt x="245" y="121"/>
                    <a:pt x="253" y="114"/>
                    <a:pt x="253" y="105"/>
                  </a:cubicBezTo>
                  <a:cubicBezTo>
                    <a:pt x="253" y="97"/>
                    <a:pt x="245" y="88"/>
                    <a:pt x="236" y="88"/>
                  </a:cubicBezTo>
                  <a:moveTo>
                    <a:pt x="281" y="88"/>
                  </a:moveTo>
                  <a:cubicBezTo>
                    <a:pt x="271" y="88"/>
                    <a:pt x="264" y="97"/>
                    <a:pt x="264" y="105"/>
                  </a:cubicBezTo>
                  <a:cubicBezTo>
                    <a:pt x="264" y="114"/>
                    <a:pt x="271" y="121"/>
                    <a:pt x="281" y="121"/>
                  </a:cubicBezTo>
                  <a:cubicBezTo>
                    <a:pt x="290" y="121"/>
                    <a:pt x="297" y="114"/>
                    <a:pt x="297" y="105"/>
                  </a:cubicBezTo>
                  <a:cubicBezTo>
                    <a:pt x="297" y="97"/>
                    <a:pt x="290" y="88"/>
                    <a:pt x="281" y="88"/>
                  </a:cubicBezTo>
                  <a:moveTo>
                    <a:pt x="324" y="45"/>
                  </a:moveTo>
                  <a:cubicBezTo>
                    <a:pt x="316" y="45"/>
                    <a:pt x="307" y="52"/>
                    <a:pt x="307" y="61"/>
                  </a:cubicBezTo>
                  <a:cubicBezTo>
                    <a:pt x="307" y="71"/>
                    <a:pt x="316" y="78"/>
                    <a:pt x="324" y="78"/>
                  </a:cubicBezTo>
                  <a:cubicBezTo>
                    <a:pt x="333" y="78"/>
                    <a:pt x="341" y="71"/>
                    <a:pt x="341" y="61"/>
                  </a:cubicBezTo>
                  <a:cubicBezTo>
                    <a:pt x="341" y="52"/>
                    <a:pt x="333" y="45"/>
                    <a:pt x="324" y="45"/>
                  </a:cubicBezTo>
                  <a:moveTo>
                    <a:pt x="369" y="45"/>
                  </a:moveTo>
                  <a:cubicBezTo>
                    <a:pt x="359" y="45"/>
                    <a:pt x="352" y="52"/>
                    <a:pt x="352" y="61"/>
                  </a:cubicBezTo>
                  <a:cubicBezTo>
                    <a:pt x="352" y="71"/>
                    <a:pt x="359" y="78"/>
                    <a:pt x="369" y="78"/>
                  </a:cubicBezTo>
                  <a:cubicBezTo>
                    <a:pt x="378" y="78"/>
                    <a:pt x="385" y="71"/>
                    <a:pt x="385" y="61"/>
                  </a:cubicBezTo>
                  <a:cubicBezTo>
                    <a:pt x="385" y="52"/>
                    <a:pt x="378" y="45"/>
                    <a:pt x="369" y="45"/>
                  </a:cubicBezTo>
                  <a:moveTo>
                    <a:pt x="412" y="45"/>
                  </a:moveTo>
                  <a:cubicBezTo>
                    <a:pt x="404" y="45"/>
                    <a:pt x="396" y="52"/>
                    <a:pt x="396" y="61"/>
                  </a:cubicBezTo>
                  <a:cubicBezTo>
                    <a:pt x="396" y="71"/>
                    <a:pt x="404" y="78"/>
                    <a:pt x="412" y="78"/>
                  </a:cubicBezTo>
                  <a:cubicBezTo>
                    <a:pt x="421" y="78"/>
                    <a:pt x="429" y="71"/>
                    <a:pt x="429" y="61"/>
                  </a:cubicBezTo>
                  <a:cubicBezTo>
                    <a:pt x="429" y="52"/>
                    <a:pt x="421" y="45"/>
                    <a:pt x="412" y="45"/>
                  </a:cubicBezTo>
                  <a:moveTo>
                    <a:pt x="457" y="45"/>
                  </a:moveTo>
                  <a:cubicBezTo>
                    <a:pt x="447" y="45"/>
                    <a:pt x="440" y="52"/>
                    <a:pt x="440" y="61"/>
                  </a:cubicBezTo>
                  <a:cubicBezTo>
                    <a:pt x="440" y="71"/>
                    <a:pt x="447" y="78"/>
                    <a:pt x="457" y="78"/>
                  </a:cubicBezTo>
                  <a:cubicBezTo>
                    <a:pt x="466" y="78"/>
                    <a:pt x="473" y="71"/>
                    <a:pt x="473" y="61"/>
                  </a:cubicBezTo>
                  <a:cubicBezTo>
                    <a:pt x="473" y="52"/>
                    <a:pt x="466" y="45"/>
                    <a:pt x="457" y="45"/>
                  </a:cubicBezTo>
                  <a:moveTo>
                    <a:pt x="412" y="0"/>
                  </a:moveTo>
                  <a:cubicBezTo>
                    <a:pt x="404" y="0"/>
                    <a:pt x="396" y="9"/>
                    <a:pt x="396" y="17"/>
                  </a:cubicBezTo>
                  <a:cubicBezTo>
                    <a:pt x="396" y="26"/>
                    <a:pt x="404" y="33"/>
                    <a:pt x="412" y="33"/>
                  </a:cubicBezTo>
                  <a:cubicBezTo>
                    <a:pt x="421" y="33"/>
                    <a:pt x="429" y="26"/>
                    <a:pt x="429" y="17"/>
                  </a:cubicBezTo>
                  <a:cubicBezTo>
                    <a:pt x="429" y="9"/>
                    <a:pt x="421" y="0"/>
                    <a:pt x="412" y="0"/>
                  </a:cubicBezTo>
                  <a:moveTo>
                    <a:pt x="457" y="0"/>
                  </a:moveTo>
                  <a:cubicBezTo>
                    <a:pt x="447" y="0"/>
                    <a:pt x="440" y="9"/>
                    <a:pt x="440" y="17"/>
                  </a:cubicBezTo>
                  <a:cubicBezTo>
                    <a:pt x="440" y="26"/>
                    <a:pt x="447" y="33"/>
                    <a:pt x="457" y="33"/>
                  </a:cubicBezTo>
                  <a:cubicBezTo>
                    <a:pt x="466" y="33"/>
                    <a:pt x="473" y="26"/>
                    <a:pt x="473" y="17"/>
                  </a:cubicBezTo>
                  <a:cubicBezTo>
                    <a:pt x="473" y="9"/>
                    <a:pt x="466" y="0"/>
                    <a:pt x="457" y="0"/>
                  </a:cubicBezTo>
                  <a:moveTo>
                    <a:pt x="500" y="0"/>
                  </a:moveTo>
                  <a:cubicBezTo>
                    <a:pt x="492" y="0"/>
                    <a:pt x="484" y="9"/>
                    <a:pt x="484" y="17"/>
                  </a:cubicBezTo>
                  <a:cubicBezTo>
                    <a:pt x="484" y="26"/>
                    <a:pt x="492" y="33"/>
                    <a:pt x="500" y="33"/>
                  </a:cubicBezTo>
                  <a:cubicBezTo>
                    <a:pt x="509" y="33"/>
                    <a:pt x="517" y="26"/>
                    <a:pt x="517" y="17"/>
                  </a:cubicBezTo>
                  <a:cubicBezTo>
                    <a:pt x="517" y="9"/>
                    <a:pt x="509" y="0"/>
                    <a:pt x="500" y="0"/>
                  </a:cubicBezTo>
                  <a:moveTo>
                    <a:pt x="545" y="0"/>
                  </a:moveTo>
                  <a:cubicBezTo>
                    <a:pt x="535" y="0"/>
                    <a:pt x="528" y="9"/>
                    <a:pt x="528" y="17"/>
                  </a:cubicBezTo>
                  <a:cubicBezTo>
                    <a:pt x="528" y="26"/>
                    <a:pt x="535" y="33"/>
                    <a:pt x="545" y="33"/>
                  </a:cubicBezTo>
                  <a:cubicBezTo>
                    <a:pt x="554" y="33"/>
                    <a:pt x="561" y="26"/>
                    <a:pt x="561" y="17"/>
                  </a:cubicBezTo>
                  <a:cubicBezTo>
                    <a:pt x="561" y="9"/>
                    <a:pt x="554" y="0"/>
                    <a:pt x="54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</p:grpSp>
      <p:pic>
        <p:nvPicPr>
          <p:cNvPr id="8" name="Plassholder for innhold 44">
            <a:extLst>
              <a:ext uri="{FF2B5EF4-FFF2-40B4-BE49-F238E27FC236}">
                <a16:creationId xmlns:a16="http://schemas.microsoft.com/office/drawing/2014/main" id="{BD718FDF-A92F-D03B-B79A-64F490BD35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2" r="17408"/>
          <a:stretch/>
        </p:blipFill>
        <p:spPr>
          <a:xfrm>
            <a:off x="1805870" y="2538202"/>
            <a:ext cx="2268405" cy="3600000"/>
          </a:xfrm>
          <a:prstGeom prst="rect">
            <a:avLst/>
          </a:prstGeom>
        </p:spPr>
      </p:pic>
      <p:pic>
        <p:nvPicPr>
          <p:cNvPr id="9" name="Plassholder for innhold 46">
            <a:extLst>
              <a:ext uri="{FF2B5EF4-FFF2-40B4-BE49-F238E27FC236}">
                <a16:creationId xmlns:a16="http://schemas.microsoft.com/office/drawing/2014/main" id="{7D75F977-1C0C-A9DB-029D-ED14CBA875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5" t="3768" r="493"/>
          <a:stretch/>
        </p:blipFill>
        <p:spPr>
          <a:xfrm>
            <a:off x="4652257" y="2539553"/>
            <a:ext cx="2269908" cy="3600000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CCD0449-5F95-CBB7-810A-4C7506ED94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r="36217"/>
          <a:stretch/>
        </p:blipFill>
        <p:spPr>
          <a:xfrm>
            <a:off x="7496232" y="2523562"/>
            <a:ext cx="2256763" cy="3600000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9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0432F9-A9EB-6AB3-AE51-D3BB2759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Veidekke i Lenschows-prosjektet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7CCB22D1-E8C7-D9C4-BEA6-2CE85249587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23474805"/>
              </p:ext>
            </p:extLst>
          </p:nvPr>
        </p:nvGraphicFramePr>
        <p:xfrm>
          <a:off x="5569257" y="1642161"/>
          <a:ext cx="2604600" cy="4165276"/>
        </p:xfrm>
        <a:graphic>
          <a:graphicData uri="http://schemas.openxmlformats.org/drawingml/2006/table">
            <a:tbl>
              <a:tblPr/>
              <a:tblGrid>
                <a:gridCol w="1114271">
                  <a:extLst>
                    <a:ext uri="{9D8B030D-6E8A-4147-A177-3AD203B41FA5}">
                      <a16:colId xmlns:a16="http://schemas.microsoft.com/office/drawing/2014/main" val="3412668488"/>
                    </a:ext>
                  </a:extLst>
                </a:gridCol>
                <a:gridCol w="1490329">
                  <a:extLst>
                    <a:ext uri="{9D8B030D-6E8A-4147-A177-3AD203B41FA5}">
                      <a16:colId xmlns:a16="http://schemas.microsoft.com/office/drawing/2014/main" val="1414697824"/>
                    </a:ext>
                  </a:extLst>
                </a:gridCol>
              </a:tblGrid>
              <a:tr h="2502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Veidekke Favorit Offc" panose="020B0504030202060203" pitchFamily="34" charset="0"/>
                        </a:rPr>
                        <a:t>FAG</a:t>
                      </a:r>
                      <a:r>
                        <a:rPr lang="nb-NO" sz="700" b="1" i="0" dirty="0">
                          <a:solidFill>
                            <a:srgbClr val="FFFFFF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3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Veidekke Favorit Offc" panose="020B0504030202060203" pitchFamily="34" charset="0"/>
                        </a:rPr>
                        <a:t>FIRMA</a:t>
                      </a:r>
                      <a:r>
                        <a:rPr lang="nb-NO" sz="700" b="1" i="0" dirty="0">
                          <a:solidFill>
                            <a:srgbClr val="FFFFFF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3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60102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Arkitekt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3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VIGSNÆS + KOSBERG ++ ARKITEKTER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33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60939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Byggeteknikk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AFRY</a:t>
                      </a:r>
                      <a:r>
                        <a:rPr lang="nb-NO" sz="700" b="0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80521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Landskapsarkitekt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SWECO NORGE</a:t>
                      </a:r>
                      <a:r>
                        <a:rPr lang="nb-NO" sz="700" b="0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37876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Vann og avløp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Rambøll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29927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Geoteknikk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Gaia Geoteknikk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81627"/>
                  </a:ext>
                </a:extLst>
              </a:tr>
              <a:tr h="28440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Brannkonsulent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Rambøll</a:t>
                      </a:r>
                      <a:r>
                        <a:rPr lang="nb-NO" sz="700" b="0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10216"/>
                  </a:ext>
                </a:extLst>
              </a:tr>
              <a:tr h="27302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Bygningsfysikk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Multiconsult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74603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Akustiker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Brekke og Strand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7576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Veg- avkjørselsplan</a:t>
                      </a:r>
                      <a:r>
                        <a:rPr lang="nb-NO" sz="800" b="1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SWECO NORGE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48586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Miljø - grunn</a:t>
                      </a:r>
                      <a:r>
                        <a:rPr lang="nb-NO" sz="800" b="1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STRUCTOR OSLO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84174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Oppmålingsteknisk</a:t>
                      </a:r>
                      <a:r>
                        <a:rPr lang="nb-NO" sz="800" b="1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EXACT GEO SURVEY</a:t>
                      </a:r>
                      <a:r>
                        <a:rPr lang="nb-NO" sz="700" b="0" i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916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Rør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VVS Kontakten</a:t>
                      </a:r>
                      <a:r>
                        <a:rPr lang="nb-NO" sz="700" b="0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77836"/>
                  </a:ext>
                </a:extLst>
              </a:tr>
              <a:tr h="1793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Elektro</a:t>
                      </a:r>
                      <a:r>
                        <a:rPr lang="nb-NO" sz="800" b="1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Elektrokontakten </a:t>
                      </a:r>
                      <a:r>
                        <a:rPr lang="nb-NO" sz="700" b="0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09009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Ventilasjon</a:t>
                      </a:r>
                      <a:endParaRPr lang="nb-NO" sz="17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nb-NO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Gupex</a:t>
                      </a:r>
                      <a:r>
                        <a:rPr lang="nb-NO" sz="700" b="0" i="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</a:rPr>
                        <a:t>​</a:t>
                      </a:r>
                      <a:endParaRPr lang="nb-NO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94456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825"/>
                        </a:lnSpc>
                        <a:buNone/>
                      </a:pPr>
                      <a:r>
                        <a:rPr lang="nb-NO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  <a:ea typeface="+mn-ea"/>
                          <a:cs typeface="+mn-cs"/>
                        </a:rPr>
                        <a:t>Ingeniørgeolog</a:t>
                      </a: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825"/>
                        </a:lnSpc>
                        <a:buNone/>
                      </a:pPr>
                      <a:r>
                        <a:rPr lang="nb-NO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idekke Favorit Offc" panose="020B0504030202060203" pitchFamily="34" charset="0"/>
                          <a:ea typeface="+mn-ea"/>
                          <a:cs typeface="+mn-cs"/>
                        </a:rPr>
                        <a:t>Multiconsult</a:t>
                      </a:r>
                    </a:p>
                  </a:txBody>
                  <a:tcPr marL="84095" marR="84095" marT="42047" marB="42047" anchor="ctr">
                    <a:lnL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46389"/>
                  </a:ext>
                </a:extLst>
              </a:tr>
            </a:tbl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3751085-0B9B-5BDE-DD42-07D8F3126C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0000" y="6307200"/>
            <a:ext cx="252000" cy="18000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9B57BFE-7D31-2F2D-8BFE-D31DAE322D0D}"/>
              </a:ext>
            </a:extLst>
          </p:cNvPr>
          <p:cNvSpPr txBox="1"/>
          <p:nvPr/>
        </p:nvSpPr>
        <p:spPr>
          <a:xfrm>
            <a:off x="792000" y="1866400"/>
            <a:ext cx="4675350" cy="330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b-NO" dirty="0">
                <a:solidFill>
                  <a:schemeClr val="tx2"/>
                </a:solidFill>
              </a:rPr>
              <a:t>Vært med på prosjektet siden mars 2025</a:t>
            </a:r>
          </a:p>
          <a:p>
            <a:pPr algn="l">
              <a:spcAft>
                <a:spcPts val="600"/>
              </a:spcAft>
            </a:pPr>
            <a:r>
              <a:rPr lang="nb-NO" dirty="0">
                <a:solidFill>
                  <a:schemeClr val="tx2"/>
                </a:solidFill>
              </a:rPr>
              <a:t>Startet for fullt med detaljprosjektering i februar 2026 og </a:t>
            </a:r>
            <a:r>
              <a:rPr lang="nb-NO" dirty="0" err="1">
                <a:solidFill>
                  <a:schemeClr val="tx2"/>
                </a:solidFill>
              </a:rPr>
              <a:t>riving</a:t>
            </a:r>
            <a:r>
              <a:rPr lang="nb-NO" dirty="0">
                <a:solidFill>
                  <a:schemeClr val="tx2"/>
                </a:solidFill>
              </a:rPr>
              <a:t> i mai 2026</a:t>
            </a:r>
          </a:p>
          <a:p>
            <a:pPr algn="l">
              <a:spcAft>
                <a:spcPts val="600"/>
              </a:spcAft>
            </a:pPr>
            <a:endParaRPr lang="nb-NO" dirty="0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r>
              <a:rPr lang="nb-NO" dirty="0">
                <a:solidFill>
                  <a:schemeClr val="tx2"/>
                </a:solidFill>
              </a:rPr>
              <a:t>Totalentreprise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Ansatt av byggherre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Ansvarlig for utførelse og detaljprosjektering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Ca. 30 </a:t>
            </a:r>
            <a:r>
              <a:rPr lang="nb-NO" dirty="0" err="1">
                <a:solidFill>
                  <a:schemeClr val="tx2"/>
                </a:solidFill>
              </a:rPr>
              <a:t>stk</a:t>
            </a:r>
            <a:r>
              <a:rPr lang="nb-NO" dirty="0">
                <a:solidFill>
                  <a:schemeClr val="tx2"/>
                </a:solidFill>
              </a:rPr>
              <a:t> i prosjekteringsgruppen</a:t>
            </a:r>
          </a:p>
          <a:p>
            <a:pPr algn="l">
              <a:spcAft>
                <a:spcPts val="600"/>
              </a:spcAft>
            </a:pP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DBB3F8A-DA29-19C8-086A-53FDE497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15" b="9230"/>
          <a:stretch>
            <a:fillRect/>
          </a:stretch>
        </p:blipFill>
        <p:spPr>
          <a:xfrm>
            <a:off x="8480028" y="1480900"/>
            <a:ext cx="3240000" cy="20951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81144CC-81F0-F529-1951-015CEF3E3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028" y="3764320"/>
            <a:ext cx="3240000" cy="208621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920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8CD62C62-3BD6-2BD5-F272-626627EDECF2}"/>
              </a:ext>
            </a:extLst>
          </p:cNvPr>
          <p:cNvSpPr/>
          <p:nvPr/>
        </p:nvSpPr>
        <p:spPr>
          <a:xfrm>
            <a:off x="6096000" y="546201"/>
            <a:ext cx="5219700" cy="3405673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85B3759-6EA0-6907-1EDF-40A7E57F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74" t="8171" b="12474"/>
          <a:stretch>
            <a:fillRect/>
          </a:stretch>
        </p:blipFill>
        <p:spPr>
          <a:xfrm>
            <a:off x="5396222" y="4397053"/>
            <a:ext cx="2334935" cy="18169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9F2FF80-B057-2482-305F-E88E057E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01" y="286496"/>
            <a:ext cx="11113200" cy="1065600"/>
          </a:xfrm>
        </p:spPr>
        <p:txBody>
          <a:bodyPr/>
          <a:lstStyle/>
          <a:p>
            <a:r>
              <a:rPr lang="nb-NO" dirty="0" err="1"/>
              <a:t>Tilvalgsprosessen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5462FC-B413-6319-3157-EFFF2FF80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8801" y="958850"/>
            <a:ext cx="4998399" cy="2765849"/>
          </a:xfrm>
        </p:spPr>
        <p:txBody>
          <a:bodyPr/>
          <a:lstStyle/>
          <a:p>
            <a:r>
              <a:rPr lang="nb-NO" sz="1600" dirty="0"/>
              <a:t>Oppdeling i Del 1 og Del 2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Del 1 inneholder alt det som påvirker råbygget (betong og stål)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Plassering av tekniske føringer (ventilasjon, rør etc.) gjennom/i betong må låses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Prefabrikkerte bad heises inn ettersom råbygget reiser seg – derfor må badet låses tidligere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2776A6-1F1E-BEE4-1ACE-40811B7726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F646DEE-BD4B-A560-F696-A08CD219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1" b="89904" l="6047" r="93605">
                        <a14:foregroundMark x1="26512" y1="16186" x2="36628" y2="33333"/>
                        <a14:foregroundMark x1="36628" y1="33333" x2="36512" y2="43109"/>
                        <a14:foregroundMark x1="64070" y1="22917" x2="62907" y2="39583"/>
                        <a14:foregroundMark x1="58023" y1="10737" x2="42326" y2="6571"/>
                        <a14:foregroundMark x1="42326" y1="6571" x2="56395" y2="10897"/>
                        <a14:foregroundMark x1="21279" y1="41186" x2="21977" y2="69071"/>
                        <a14:foregroundMark x1="21977" y1="69071" x2="9419" y2="52244"/>
                        <a14:foregroundMark x1="9419" y1="52244" x2="6047" y2="28846"/>
                        <a14:foregroundMark x1="6047" y1="28846" x2="20000" y2="41186"/>
                        <a14:foregroundMark x1="20000" y1="41186" x2="25465" y2="81090"/>
                        <a14:foregroundMark x1="77558" y1="40385" x2="72326" y2="82051"/>
                        <a14:foregroundMark x1="72326" y1="82051" x2="87674" y2="80449"/>
                        <a14:foregroundMark x1="87674" y1="80449" x2="93605" y2="37340"/>
                        <a14:foregroundMark x1="93605" y1="37340" x2="77558" y2="37821"/>
                        <a14:foregroundMark x1="77558" y1="37821" x2="76977" y2="389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419" y="4413954"/>
            <a:ext cx="2480769" cy="1800000"/>
          </a:xfrm>
          <a:prstGeom prst="rect">
            <a:avLst/>
          </a:prstGeom>
        </p:spPr>
      </p:pic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EC6567E-CB2E-2E4E-1B74-E0D2B6DC998F}"/>
              </a:ext>
            </a:extLst>
          </p:cNvPr>
          <p:cNvSpPr txBox="1">
            <a:spLocks/>
          </p:cNvSpPr>
          <p:nvPr/>
        </p:nvSpPr>
        <p:spPr>
          <a:xfrm>
            <a:off x="6477000" y="737500"/>
            <a:ext cx="4667250" cy="3285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rgbClr val="3A0016"/>
                </a:solidFill>
              </a:rPr>
              <a:t>Del 1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Nå - 01.09.26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Alt i baderommet:</a:t>
            </a:r>
          </a:p>
          <a:p>
            <a:pPr lvl="2"/>
            <a:r>
              <a:rPr lang="nb-NO" dirty="0">
                <a:solidFill>
                  <a:srgbClr val="3A0016"/>
                </a:solidFill>
              </a:rPr>
              <a:t>Fliser</a:t>
            </a:r>
          </a:p>
          <a:p>
            <a:pPr lvl="2"/>
            <a:r>
              <a:rPr lang="nb-NO" dirty="0">
                <a:solidFill>
                  <a:srgbClr val="3A0016"/>
                </a:solidFill>
              </a:rPr>
              <a:t>Møbler</a:t>
            </a:r>
          </a:p>
          <a:p>
            <a:pPr lvl="2"/>
            <a:r>
              <a:rPr lang="nb-NO" dirty="0">
                <a:solidFill>
                  <a:srgbClr val="3A0016"/>
                </a:solidFill>
              </a:rPr>
              <a:t>Armatur og garnityr</a:t>
            </a:r>
          </a:p>
          <a:p>
            <a:pPr lvl="2"/>
            <a:r>
              <a:rPr lang="nb-NO" dirty="0">
                <a:solidFill>
                  <a:srgbClr val="3A0016"/>
                </a:solidFill>
              </a:rPr>
              <a:t>Slukrist</a:t>
            </a:r>
          </a:p>
          <a:p>
            <a:pPr lvl="2"/>
            <a:r>
              <a:rPr lang="nb-NO" dirty="0">
                <a:solidFill>
                  <a:srgbClr val="3A0016"/>
                </a:solidFill>
              </a:rPr>
              <a:t>Dusjtoalett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Generelt farge på stikkontakter og brytere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Utleiedel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882385-47C5-B228-9D1A-1776F3774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2" b="89859" l="7608" r="91388">
                        <a14:foregroundMark x1="39522" y1="14815" x2="49952" y2="2910"/>
                        <a14:foregroundMark x1="49952" y1="2910" x2="40766" y2="14991"/>
                        <a14:foregroundMark x1="40766" y1="14991" x2="40287" y2="15079"/>
                        <a14:foregroundMark x1="10048" y1="26984" x2="4163" y2="45062"/>
                        <a14:foregroundMark x1="4163" y1="45062" x2="8660" y2="88889"/>
                        <a14:foregroundMark x1="8660" y1="88889" x2="20000" y2="95326"/>
                        <a14:foregroundMark x1="20000" y1="95326" x2="88421" y2="81746"/>
                        <a14:foregroundMark x1="88421" y1="81746" x2="94306" y2="57937"/>
                        <a14:foregroundMark x1="94306" y1="57937" x2="95933" y2="36332"/>
                        <a14:foregroundMark x1="95933" y1="36332" x2="89522" y2="17108"/>
                        <a14:foregroundMark x1="89522" y1="17108" x2="91388" y2="41005"/>
                        <a14:foregroundMark x1="91388" y1="41005" x2="89234" y2="69665"/>
                        <a14:foregroundMark x1="89234" y1="69665" x2="77512" y2="78219"/>
                        <a14:foregroundMark x1="77512" y1="78219" x2="10048" y2="85009"/>
                        <a14:foregroundMark x1="10048" y1="85009" x2="10622" y2="27337"/>
                        <a14:foregroundMark x1="6890" y1="31217" x2="5502" y2="79012"/>
                        <a14:foregroundMark x1="5502" y1="79012" x2="11053" y2="51675"/>
                        <a14:foregroundMark x1="11053" y1="51675" x2="7703" y2="31041"/>
                        <a14:foregroundMark x1="7703" y1="31041" x2="7608" y2="30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000" y="4153776"/>
            <a:ext cx="4219810" cy="22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C96A2-2C29-9826-6ABA-C84D0421A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51BD575E-1260-DE88-15C3-5622DDD5F9D9}"/>
              </a:ext>
            </a:extLst>
          </p:cNvPr>
          <p:cNvSpPr/>
          <p:nvPr/>
        </p:nvSpPr>
        <p:spPr>
          <a:xfrm>
            <a:off x="6940550" y="1006748"/>
            <a:ext cx="3994150" cy="3736701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BB765D-C711-D8B2-F47C-861D0DCE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Tilvalgsprosessen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E0E8E1-0DEE-3CA4-21BC-9B96ED99F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8801" y="1482352"/>
            <a:ext cx="5557199" cy="1296701"/>
          </a:xfrm>
        </p:spPr>
        <p:txBody>
          <a:bodyPr/>
          <a:lstStyle/>
          <a:p>
            <a:r>
              <a:rPr lang="nb-NO" dirty="0"/>
              <a:t>Det som ikke påvirker råbygget kan velges senere – del 2</a:t>
            </a:r>
          </a:p>
          <a:p>
            <a:endParaRPr lang="nb-NO" dirty="0"/>
          </a:p>
          <a:p>
            <a:r>
              <a:rPr lang="nb-NO" dirty="0"/>
              <a:t>Må låses før tømmerarbeidet på vegger begynner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BF7D4E-4EF6-3770-E347-62BD9473C0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BB306A50-BD30-E25F-8C79-B8416FF3C361}"/>
              </a:ext>
            </a:extLst>
          </p:cNvPr>
          <p:cNvSpPr txBox="1">
            <a:spLocks/>
          </p:cNvSpPr>
          <p:nvPr/>
        </p:nvSpPr>
        <p:spPr>
          <a:xfrm>
            <a:off x="7488268" y="1315250"/>
            <a:ext cx="3250950" cy="32857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rgbClr val="3A0016"/>
                </a:solidFill>
              </a:rPr>
              <a:t>Del 2</a:t>
            </a:r>
          </a:p>
          <a:p>
            <a:pPr marL="431800" lvl="1" indent="-215900"/>
            <a:r>
              <a:rPr lang="nb-NO">
                <a:solidFill>
                  <a:srgbClr val="3A0016"/>
                </a:solidFill>
              </a:rPr>
              <a:t>Nyttår - 01.04.26 </a:t>
            </a:r>
            <a:br>
              <a:rPr lang="nb-NO" dirty="0">
                <a:solidFill>
                  <a:srgbClr val="3A0016"/>
                </a:solidFill>
              </a:rPr>
            </a:br>
            <a:r>
              <a:rPr lang="nb-NO">
                <a:solidFill>
                  <a:srgbClr val="3A0016"/>
                </a:solidFill>
              </a:rPr>
              <a:t>(mer info om frist kommer)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Kjøkken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Innerdører og vridere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Parkett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Maling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Solskjerming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El-bil lader</a:t>
            </a:r>
          </a:p>
          <a:p>
            <a:pPr lvl="1"/>
            <a:r>
              <a:rPr lang="nb-NO" dirty="0">
                <a:solidFill>
                  <a:srgbClr val="3A0016"/>
                </a:solidFill>
              </a:rPr>
              <a:t>Elektropunkter</a:t>
            </a:r>
          </a:p>
          <a:p>
            <a:pPr marL="431800" lvl="1" indent="-215900"/>
            <a:r>
              <a:rPr lang="nb-NO">
                <a:solidFill>
                  <a:srgbClr val="3A0016"/>
                </a:solidFill>
              </a:rPr>
              <a:t>Lyspakker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594B934-6B17-820A-EAA8-79D1EA61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13"/>
          <a:stretch>
            <a:fillRect/>
          </a:stretch>
        </p:blipFill>
        <p:spPr>
          <a:xfrm>
            <a:off x="3073400" y="3097219"/>
            <a:ext cx="3503308" cy="30075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D95167-479A-5AB7-15E0-23333B85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7" y="3097219"/>
            <a:ext cx="2255670" cy="30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DB7BF188-3AF6-4587-8381-123FA831B559}"/>
              </a:ext>
            </a:extLst>
          </p:cNvPr>
          <p:cNvSpPr/>
          <p:nvPr/>
        </p:nvSpPr>
        <p:spPr>
          <a:xfrm>
            <a:off x="2051050" y="1476648"/>
            <a:ext cx="7759700" cy="3736701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6BC33C-A2F7-E15A-4FCA-2B29CEE5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49" y="2368950"/>
            <a:ext cx="7861301" cy="2507850"/>
          </a:xfrm>
        </p:spPr>
        <p:txBody>
          <a:bodyPr/>
          <a:lstStyle/>
          <a:p>
            <a:pPr algn="ctr"/>
            <a:r>
              <a:rPr lang="nb-NO" sz="7200" dirty="0"/>
              <a:t>Tilvalgsportalen</a:t>
            </a:r>
            <a:br>
              <a:rPr lang="nb-NO" sz="7200" dirty="0"/>
            </a:br>
            <a:r>
              <a:rPr lang="nb-NO" sz="7200" dirty="0" err="1"/>
              <a:t>Rucoria</a:t>
            </a:r>
            <a:endParaRPr lang="nb-NO" sz="72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2326EF-DD5A-CDA2-B141-757F37CD85E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921C03-1463-CB26-F961-564A7A5F10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5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A4E8C4A-474B-499F-B22C-49214F2A9D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7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85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6867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shall\AppData\Local\Temp\Templafy\PowerPointVsto\Assets\e1232cca-8f58-423a-8095-005bbda10af7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shall\AppData\Local\Temp\Templafy\PowerPointVsto\Assets\b06f88d1-c8b5-4c9d-b0e0-51b8babcee94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shall\AppData\Local\Temp\Templafy\PowerPointVsto\Assets\bfaa62d6-d9d8-4cd3-9ffe-b3122e88b9cc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7391023"/>
</p:tagLst>
</file>

<file path=ppt/theme/theme1.xml><?xml version="1.0" encoding="utf-8"?>
<a:theme xmlns:a="http://schemas.openxmlformats.org/drawingml/2006/main" name="Blank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1400895024264380417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1338706706889965571","enableDocumentContentUpdater":false,"version":"2.0"}]]></TemplafySlideTemplateConfiguration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404F7BADACE44BCE6FBA481B11061" ma:contentTypeVersion="27" ma:contentTypeDescription="Create a new document." ma:contentTypeScope="" ma:versionID="d2fb444e2a38f580817d68e14a377b7c">
  <xsd:schema xmlns:xsd="http://www.w3.org/2001/XMLSchema" xmlns:xs="http://www.w3.org/2001/XMLSchema" xmlns:p="http://schemas.microsoft.com/office/2006/metadata/properties" xmlns:ns2="e449c124-ea63-49fe-9c48-97579c593c30" xmlns:ns3="d30b2936-a36f-4840-837c-547985095fd2" targetNamespace="http://schemas.microsoft.com/office/2006/metadata/properties" ma:root="true" ma:fieldsID="ee3c0dedd490d3e7e31cf5883732ddca" ns2:_="" ns3:_="">
    <xsd:import namespace="e449c124-ea63-49fe-9c48-97579c593c30"/>
    <xsd:import namespace="d30b2936-a36f-4840-837c-547985095fd2"/>
    <xsd:element name="properties">
      <xsd:complexType>
        <xsd:sequence>
          <xsd:element name="documentManagement">
            <xsd:complexType>
              <xsd:all>
                <xsd:element ref="ns2:a063ae0ea81541cba35606fe2622259b" minOccurs="0"/>
                <xsd:element ref="ns2:TaxCatchAll" minOccurs="0"/>
                <xsd:element ref="ns2:kc4651ce382546119c07d0878170c286" minOccurs="0"/>
                <xsd:element ref="ns2:f5c54caffd834e2fa3ea993cffe02a20" minOccurs="0"/>
                <xsd:element ref="ns2:mc95744479d24e88a993b01b2952fb12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ArchiverLinkFileType" minOccurs="0"/>
                <xsd:element ref="ns3:STTaskId" minOccurs="0"/>
                <xsd:element ref="ns3:STTaskTemplateId" minOccurs="0"/>
                <xsd:element ref="ns3:STVersion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9c124-ea63-49fe-9c48-97579c593c30" elementFormDefault="qualified">
    <xsd:import namespace="http://schemas.microsoft.com/office/2006/documentManagement/types"/>
    <xsd:import namespace="http://schemas.microsoft.com/office/infopath/2007/PartnerControls"/>
    <xsd:element name="a063ae0ea81541cba35606fe2622259b" ma:index="9" nillable="true" ma:taxonomy="true" ma:internalName="a063ae0ea81541cba35606fe2622259b" ma:taxonomyFieldName="VD_Country" ma:displayName="{parameter:GenericFieldsPrefix}Country" ma:fieldId="{a063ae0e-a815-41cb-a356-06fe2622259b}" ma:sspId="dc6d2205-f549-40ef-94bf-1bd95fe0bdba" ma:termSetId="40cf488b-91d2-4014-b51e-fa5dfd8beb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e568b6b-fd1c-4352-9b4a-4899656e92ed}" ma:internalName="TaxCatchAll" ma:showField="CatchAllData" ma:web="e449c124-ea63-49fe-9c48-97579c593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c4651ce382546119c07d0878170c286" ma:index="12" nillable="true" ma:taxonomy="true" ma:internalName="kc4651ce382546119c07d0878170c286" ma:taxonomyFieldName="VD_ProjectCategory" ma:displayName="{parameter:GenericFieldsPrefix}ProjectCategory" ma:fieldId="{4c4651ce-3825-4611-9c07-d0878170c286}" ma:sspId="dc6d2205-f549-40ef-94bf-1bd95fe0bdba" ma:termSetId="3bebdf44-a06c-44bf-8160-840a5c37e8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c54caffd834e2fa3ea993cffe02a20" ma:index="14" nillable="true" ma:taxonomy="true" ma:internalName="f5c54caffd834e2fa3ea993cffe02a20" ma:taxonomyFieldName="VD_ProjectNumber" ma:displayName="{parameter:GenericFieldsPrefix}ProjectNumber" ma:fieldId="{f5c54caf-fd83-4e2f-a3ea-993cffe02a20}" ma:sspId="dc6d2205-f549-40ef-94bf-1bd95fe0bdba" ma:termSetId="be98d96a-b6a9-46f0-862e-54d4168ed90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c95744479d24e88a993b01b2952fb12" ma:index="16" nillable="true" ma:taxonomy="true" ma:internalName="mc95744479d24e88a993b01b2952fb12" ma:taxonomyFieldName="VD_Organization" ma:displayName="{parameter:GenericFieldsPrefix}Organization" ma:fieldId="{6c957444-79d2-4e88-a993-b01b2952fb12}" ma:sspId="dc6d2205-f549-40ef-94bf-1bd95fe0bdba" ma:termSetId="4de6bab4-212f-4f17-b273-1d73b19195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b2936-a36f-4840-837c-547985095f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6d2205-f549-40ef-94bf-1bd95fe0bd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ArchiverLinkFileType" ma:index="31" nillable="true" ma:displayName="ArchiverLinkFileType" ma:hidden="true" ma:internalName="ArchiverLinkFileType">
      <xsd:simpleType>
        <xsd:restriction base="dms:Text"/>
      </xsd:simpleType>
    </xsd:element>
    <xsd:element name="STTaskId" ma:index="32" nillable="true" ma:displayName="STTaskId" ma:indexed="true" ma:internalName="STTaskId">
      <xsd:simpleType>
        <xsd:restriction base="dms:Text">
          <xsd:maxLength value="255"/>
        </xsd:restriction>
      </xsd:simpleType>
    </xsd:element>
    <xsd:element name="STTaskTemplateId" ma:index="33" nillable="true" ma:displayName="STTaskTemplateId" ma:internalName="STTaskTemplateId">
      <xsd:simpleType>
        <xsd:restriction base="dms:Text">
          <xsd:maxLength value="255"/>
        </xsd:restriction>
      </xsd:simpleType>
    </xsd:element>
    <xsd:element name="STVersionNumber" ma:index="34" nillable="true" ma:displayName="Revisjonsversion" ma:internalName="STVersion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TemplateConfiguration><![CDATA[{"elementsMetadata":[],"transformationConfigurations":[{"language":"{{DocumentLanguage}}","disableUpdates":false,"type":"proofingLanguage"}],"templateName":"Blank","templateDescription":"","enableDocumentContentUpdater":true,"version":"2.0"}]]></TemplafyTemplateConfiguration>
</file>

<file path=customXml/item5.xml><?xml version="1.0" encoding="utf-8"?>
<TemplafySlideTemplateConfiguration><![CDATA[{"slideVersion":1,"isValidatorEnabled":false,"isLocked":false,"elementsMetadata":[],"slideId":"1338706706889965568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1338706706889965570","enableDocumentContentUpdater":false,"version":"2.0"}]]></TemplafySlideTemplate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95744479d24e88a993b01b2952fb12 xmlns="e449c124-ea63-49fe-9c48-97579c593c30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Bolig</TermName>
          <TermId xmlns="http://schemas.microsoft.com/office/infopath/2007/PartnerControls">9af1feca-e5f9-4fdc-b380-acabf7c52bd5</TermId>
        </TermInfo>
      </Terms>
    </mc95744479d24e88a993b01b2952fb12>
    <kc4651ce382546119c07d0878170c286 xmlns="e449c124-ea63-49fe-9c48-97579c593c30">
      <Terms xmlns="http://schemas.microsoft.com/office/infopath/2007/PartnerControls"/>
    </kc4651ce382546119c07d0878170c286>
    <f5c54caffd834e2fa3ea993cffe02a20 xmlns="e449c124-ea63-49fe-9c48-97579c593c30">
      <Terms xmlns="http://schemas.microsoft.com/office/infopath/2007/PartnerControls"/>
    </f5c54caffd834e2fa3ea993cffe02a20>
    <ArchiverLinkFileType xmlns="d30b2936-a36f-4840-837c-547985095fd2" xsi:nil="true"/>
    <STTaskId xmlns="d30b2936-a36f-4840-837c-547985095fd2" xsi:nil="true"/>
    <a063ae0ea81541cba35606fe2622259b xmlns="e449c124-ea63-49fe-9c48-97579c593c3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Norge</TermName>
          <TermId xmlns="http://schemas.microsoft.com/office/infopath/2007/PartnerControls">eeab8bf1-76d1-4f92-aee9-f4aa0915eacc</TermId>
        </TermInfo>
      </Terms>
    </a063ae0ea81541cba35606fe2622259b>
    <STVersionNumber xmlns="d30b2936-a36f-4840-837c-547985095fd2" xsi:nil="true"/>
    <lcf76f155ced4ddcb4097134ff3c332f xmlns="d30b2936-a36f-4840-837c-547985095fd2">
      <Terms xmlns="http://schemas.microsoft.com/office/infopath/2007/PartnerControls"/>
    </lcf76f155ced4ddcb4097134ff3c332f>
    <TaxCatchAll xmlns="e449c124-ea63-49fe-9c48-97579c593c30">
      <Value>2</Value>
      <Value>1</Value>
    </TaxCatchAll>
    <STTaskTemplateId xmlns="d30b2936-a36f-4840-837c-547985095fd2" xsi:nil="true"/>
  </documentManagement>
</p:properties>
</file>

<file path=customXml/item8.xml><?xml version="1.0" encoding="utf-8"?>
<TemplafySlideFormConfiguration><![CDATA[{"formFields":[],"formDataEntries":[]}]]></TemplafySlideForm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937CB-B44E-436B-9D76-2894A06E3939}">
  <ds:schemaRefs/>
</ds:datastoreItem>
</file>

<file path=customXml/itemProps10.xml><?xml version="1.0" encoding="utf-8"?>
<ds:datastoreItem xmlns:ds="http://schemas.openxmlformats.org/officeDocument/2006/customXml" ds:itemID="{16DE210B-4A47-4E52-8467-6DEBC1B3B7C8}">
  <ds:schemaRefs/>
</ds:datastoreItem>
</file>

<file path=customXml/itemProps11.xml><?xml version="1.0" encoding="utf-8"?>
<ds:datastoreItem xmlns:ds="http://schemas.openxmlformats.org/officeDocument/2006/customXml" ds:itemID="{FBDB6729-19CB-449D-BAB9-B0588B5EEC5C}">
  <ds:schemaRefs/>
</ds:datastoreItem>
</file>

<file path=customXml/itemProps12.xml><?xml version="1.0" encoding="utf-8"?>
<ds:datastoreItem xmlns:ds="http://schemas.openxmlformats.org/officeDocument/2006/customXml" ds:itemID="{5D512BE4-9D27-4C6B-844E-087652202F3D}">
  <ds:schemaRefs/>
</ds:datastoreItem>
</file>

<file path=customXml/itemProps13.xml><?xml version="1.0" encoding="utf-8"?>
<ds:datastoreItem xmlns:ds="http://schemas.openxmlformats.org/officeDocument/2006/customXml" ds:itemID="{283E9D30-8C60-49C5-9384-0B2A3CA8E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9c124-ea63-49fe-9c48-97579c593c30"/>
    <ds:schemaRef ds:uri="d30b2936-a36f-4840-837c-547985095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C401BE-F44F-4C08-A50D-145656DAC038}">
  <ds:schemaRefs/>
</ds:datastoreItem>
</file>

<file path=customXml/itemProps3.xml><?xml version="1.0" encoding="utf-8"?>
<ds:datastoreItem xmlns:ds="http://schemas.openxmlformats.org/officeDocument/2006/customXml" ds:itemID="{66FD51B9-83F1-43BC-AA96-BD43703FE846}">
  <ds:schemaRefs/>
</ds:datastoreItem>
</file>

<file path=customXml/itemProps4.xml><?xml version="1.0" encoding="utf-8"?>
<ds:datastoreItem xmlns:ds="http://schemas.openxmlformats.org/officeDocument/2006/customXml" ds:itemID="{EA1FE7B0-8006-489E-AE98-9950FE63513A}">
  <ds:schemaRefs/>
</ds:datastoreItem>
</file>

<file path=customXml/itemProps5.xml><?xml version="1.0" encoding="utf-8"?>
<ds:datastoreItem xmlns:ds="http://schemas.openxmlformats.org/officeDocument/2006/customXml" ds:itemID="{E24FCB84-F4C9-466D-87CD-96A8D1285FF8}">
  <ds:schemaRefs/>
</ds:datastoreItem>
</file>

<file path=customXml/itemProps6.xml><?xml version="1.0" encoding="utf-8"?>
<ds:datastoreItem xmlns:ds="http://schemas.openxmlformats.org/officeDocument/2006/customXml" ds:itemID="{C34807AC-71DC-4647-96CB-2B35236157BB}">
  <ds:schemaRefs/>
</ds:datastoreItem>
</file>

<file path=customXml/itemProps7.xml><?xml version="1.0" encoding="utf-8"?>
<ds:datastoreItem xmlns:ds="http://schemas.openxmlformats.org/officeDocument/2006/customXml" ds:itemID="{6633FE32-C7B5-43AB-8574-4A7FDFA86EE5}">
  <ds:schemaRefs>
    <ds:schemaRef ds:uri="http://schemas.microsoft.com/office/2006/metadata/properties"/>
    <ds:schemaRef ds:uri="http://schemas.microsoft.com/office/infopath/2007/PartnerControls"/>
    <ds:schemaRef ds:uri="e449c124-ea63-49fe-9c48-97579c593c30"/>
    <ds:schemaRef ds:uri="d30b2936-a36f-4840-837c-547985095fd2"/>
  </ds:schemaRefs>
</ds:datastoreItem>
</file>

<file path=customXml/itemProps8.xml><?xml version="1.0" encoding="utf-8"?>
<ds:datastoreItem xmlns:ds="http://schemas.openxmlformats.org/officeDocument/2006/customXml" ds:itemID="{398D3A8E-F762-4362-BC50-275A128F6167}">
  <ds:schemaRefs/>
</ds:datastoreItem>
</file>

<file path=customXml/itemProps9.xml><?xml version="1.0" encoding="utf-8"?>
<ds:datastoreItem xmlns:ds="http://schemas.openxmlformats.org/officeDocument/2006/customXml" ds:itemID="{ACF4E26E-05A9-4C30-8011-31227D9C50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229</TotalTime>
  <Words>250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LENSCHOWS Tilvalg</vt:lpstr>
      <vt:lpstr>Dette er Veidekke</vt:lpstr>
      <vt:lpstr>Veidekke i Lenschows-prosjektet</vt:lpstr>
      <vt:lpstr>Tilvalgsprosessen</vt:lpstr>
      <vt:lpstr>Tilvalgsprosessen</vt:lpstr>
      <vt:lpstr>Tilvalgsportalen Rucoria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Randi Nilsen</dc:creator>
  <cp:lastModifiedBy>André Torset</cp:lastModifiedBy>
  <cp:revision>18</cp:revision>
  <dcterms:created xsi:type="dcterms:W3CDTF">2026-01-14T06:20:32Z</dcterms:created>
  <dcterms:modified xsi:type="dcterms:W3CDTF">2026-06-23T08:02:32Z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TemplafyTimeStamp">
    <vt:lpwstr>2025-12-09T18:32:52</vt:lpwstr>
  </property>
  <property fmtid="{D5CDD505-2E9C-101B-9397-08002B2CF9AE}" pid="4" name="TemplafyTenantId">
    <vt:lpwstr>veidekke</vt:lpwstr>
  </property>
  <property fmtid="{D5CDD505-2E9C-101B-9397-08002B2CF9AE}" pid="5" name="TemplafyTemplateId">
    <vt:lpwstr>1338706697633923076</vt:lpwstr>
  </property>
  <property fmtid="{D5CDD505-2E9C-101B-9397-08002B2CF9AE}" pid="6" name="TemplafyUserProfileId">
    <vt:lpwstr>1333078297587744772</vt:lpwstr>
  </property>
  <property fmtid="{D5CDD505-2E9C-101B-9397-08002B2CF9AE}" pid="7" name="TemplafyLanguageCode">
    <vt:lpwstr>nb-NO</vt:lpwstr>
  </property>
  <property fmtid="{D5CDD505-2E9C-101B-9397-08002B2CF9AE}" pid="8" name="TemplafyFromBlank">
    <vt:bool>true</vt:bool>
  </property>
  <property fmtid="{D5CDD505-2E9C-101B-9397-08002B2CF9AE}" pid="9" name="VD_ProjectNumber">
    <vt:lpwstr/>
  </property>
  <property fmtid="{D5CDD505-2E9C-101B-9397-08002B2CF9AE}" pid="10" name="MediaServiceImageTags">
    <vt:lpwstr/>
  </property>
  <property fmtid="{D5CDD505-2E9C-101B-9397-08002B2CF9AE}" pid="11" name="ContentTypeId">
    <vt:lpwstr>0x010100E6B404F7BADACE44BCE6FBA481B11061</vt:lpwstr>
  </property>
  <property fmtid="{D5CDD505-2E9C-101B-9397-08002B2CF9AE}" pid="12" name="VD_ProjectCategory">
    <vt:lpwstr/>
  </property>
  <property fmtid="{D5CDD505-2E9C-101B-9397-08002B2CF9AE}" pid="13" name="VD_Country">
    <vt:lpwstr>1;#Norge|eeab8bf1-76d1-4f92-aee9-f4aa0915eacc</vt:lpwstr>
  </property>
  <property fmtid="{D5CDD505-2E9C-101B-9397-08002B2CF9AE}" pid="14" name="VD_Organization">
    <vt:lpwstr>2;#Bolig|9af1feca-e5f9-4fdc-b380-acabf7c52bd5</vt:lpwstr>
  </property>
</Properties>
</file>